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>
  <p:sldMasterIdLst>
    <p:sldMasterId id="2147483744" r:id="rId1"/>
  </p:sldMasterIdLst>
  <p:notesMasterIdLst>
    <p:notesMasterId r:id="rId17"/>
  </p:notesMasterIdLst>
  <p:sldIdLst>
    <p:sldId id="277" r:id="rId2"/>
    <p:sldId id="279" r:id="rId3"/>
    <p:sldId id="259" r:id="rId4"/>
    <p:sldId id="263" r:id="rId5"/>
    <p:sldId id="256" r:id="rId6"/>
    <p:sldId id="281" r:id="rId7"/>
    <p:sldId id="275" r:id="rId8"/>
    <p:sldId id="264" r:id="rId9"/>
    <p:sldId id="265" r:id="rId10"/>
    <p:sldId id="280" r:id="rId11"/>
    <p:sldId id="266" r:id="rId12"/>
    <p:sldId id="278" r:id="rId13"/>
    <p:sldId id="269" r:id="rId14"/>
    <p:sldId id="283" r:id="rId15"/>
    <p:sldId id="284" r:id="rId16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66FF"/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סגנון בהיר 1 - הדגשה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8603FDC-E32A-4AB5-989C-0864C3EAD2B8}" styleName="סגנון ערכת נושא 2 - הדגשה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סגנון ערכת נושא 2 - הדגשה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03447BB-5D67-496B-8E87-E561075AD55C}" styleName="סגנון כהה 1 - הדגשה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סגנון ביניים 4 - הדגשה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aximized" horzBarState="maximized">
    <p:restoredLeft sz="84380" autoAdjust="0"/>
    <p:restoredTop sz="94549" autoAdjust="0"/>
  </p:normalViewPr>
  <p:slideViewPr>
    <p:cSldViewPr>
      <p:cViewPr>
        <p:scale>
          <a:sx n="90" d="100"/>
          <a:sy n="90" d="100"/>
        </p:scale>
        <p:origin x="-1194" y="5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100"/>
    </p:cViewPr>
  </p:sorterViewPr>
  <p:notesViewPr>
    <p:cSldViewPr>
      <p:cViewPr varScale="1">
        <p:scale>
          <a:sx n="51" d="100"/>
          <a:sy n="51" d="100"/>
        </p:scale>
        <p:origin x="-2688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FEAEA9-3F2B-45FC-A48E-93EB01403E6A}" type="doc">
      <dgm:prSet loTypeId="urn:microsoft.com/office/officeart/2005/8/layout/venn2" loCatId="relationship" qsTypeId="urn:microsoft.com/office/officeart/2005/8/quickstyle/simple1" qsCatId="simple" csTypeId="urn:microsoft.com/office/officeart/2005/8/colors/colorful1#1" csCatId="colorful" phldr="1"/>
      <dgm:spPr/>
    </dgm:pt>
    <dgm:pt modelId="{03B6AD4D-3000-4415-86A5-A258266928E3}">
      <dgm:prSet phldrT="[טקסט]" custT="1"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rtl="1"/>
          <a:r>
            <a:rPr lang="en-US" sz="2000" b="1" u="none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/>
          </a:r>
          <a:br>
            <a:rPr lang="en-US" sz="2000" b="1" u="none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</a:br>
          <a:r>
            <a:rPr lang="he-IL" sz="2000" b="1" u="none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אוריינות</a:t>
          </a:r>
          <a:endParaRPr lang="he-IL" sz="2000" b="1" u="none" cap="none" spc="50" dirty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5C608ABC-62CD-4963-AE78-8657233D376D}" type="parTrans" cxnId="{92E14606-5EC1-4D31-A395-60FDFE7FA424}">
      <dgm:prSet/>
      <dgm:spPr/>
      <dgm:t>
        <a:bodyPr/>
        <a:lstStyle/>
        <a:p>
          <a:pPr rtl="1"/>
          <a:endParaRPr lang="he-IL" sz="2000" b="1" u="none" cap="none" spc="0">
            <a:ln w="19050">
              <a:solidFill>
                <a:schemeClr val="tx2">
                  <a:tint val="1000"/>
                </a:schemeClr>
              </a:solidFill>
              <a:prstDash val="solid"/>
            </a:ln>
            <a:solidFill>
              <a:schemeClr val="accent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572B174-CDFB-41F3-A221-E0045B567D04}" type="sibTrans" cxnId="{92E14606-5EC1-4D31-A395-60FDFE7FA424}">
      <dgm:prSet/>
      <dgm:spPr/>
      <dgm:t>
        <a:bodyPr/>
        <a:lstStyle/>
        <a:p>
          <a:pPr rtl="1"/>
          <a:endParaRPr lang="he-IL" sz="2000" b="1" u="none" cap="none" spc="0">
            <a:ln w="19050">
              <a:solidFill>
                <a:schemeClr val="tx2">
                  <a:tint val="1000"/>
                </a:schemeClr>
              </a:solidFill>
              <a:prstDash val="solid"/>
            </a:ln>
            <a:solidFill>
              <a:schemeClr val="accent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A9932CE-047A-4E1C-BCC9-1C8CE693BAB2}">
      <dgm:prSet phldrT="[טקסט]" custT="1"/>
      <dgm:spPr/>
      <dgm:t>
        <a:bodyPr/>
        <a:lstStyle/>
        <a:p>
          <a:pPr rtl="1"/>
          <a:r>
            <a:rPr lang="he-IL" sz="2000" b="1" u="none" cap="none" spc="0" dirty="0" smtClean="0">
              <a:ln w="19050"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אוריינות בריאות מקוונת</a:t>
          </a:r>
          <a:endParaRPr lang="he-IL" sz="2000" b="1" u="none" cap="none" spc="0" dirty="0">
            <a:ln w="19050">
              <a:prstDash val="solid"/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C185C71-AE19-4333-8AEF-1A8D34353C3B}" type="parTrans" cxnId="{42640D42-6C2C-4D76-8712-18C6D3B80EA8}">
      <dgm:prSet/>
      <dgm:spPr/>
      <dgm:t>
        <a:bodyPr/>
        <a:lstStyle/>
        <a:p>
          <a:pPr rtl="1"/>
          <a:endParaRPr lang="he-IL" sz="2000" b="1" u="none" cap="none" spc="0">
            <a:ln w="19050">
              <a:solidFill>
                <a:schemeClr val="tx2">
                  <a:tint val="1000"/>
                </a:schemeClr>
              </a:solidFill>
              <a:prstDash val="solid"/>
            </a:ln>
            <a:solidFill>
              <a:schemeClr val="accent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728DEDC-636B-46B8-8D7E-0A04D2721923}" type="sibTrans" cxnId="{42640D42-6C2C-4D76-8712-18C6D3B80EA8}">
      <dgm:prSet/>
      <dgm:spPr/>
      <dgm:t>
        <a:bodyPr/>
        <a:lstStyle/>
        <a:p>
          <a:pPr rtl="1"/>
          <a:endParaRPr lang="he-IL" sz="2000" b="1" u="none" cap="none" spc="0">
            <a:ln w="19050">
              <a:solidFill>
                <a:schemeClr val="tx2">
                  <a:tint val="1000"/>
                </a:schemeClr>
              </a:solidFill>
              <a:prstDash val="solid"/>
            </a:ln>
            <a:solidFill>
              <a:schemeClr val="accent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7ECA14D-DC32-4A62-986C-BFE953C96541}">
      <dgm:prSet phldrT="[טקסט]" custT="1"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rtl="1"/>
          <a:r>
            <a:rPr lang="he-IL" sz="2000" b="1" u="none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אוריינות בריאות</a:t>
          </a:r>
          <a:endParaRPr lang="he-IL" sz="2000" b="1" u="none" cap="none" spc="50" dirty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79F408C4-95D9-44DB-91B8-2620901261BA}" type="sibTrans" cxnId="{F2EA9F08-3682-4B74-A03B-129312DF5749}">
      <dgm:prSet/>
      <dgm:spPr/>
      <dgm:t>
        <a:bodyPr/>
        <a:lstStyle/>
        <a:p>
          <a:pPr rtl="1"/>
          <a:endParaRPr lang="he-IL" sz="2000" b="1" u="none" cap="none" spc="0">
            <a:ln w="19050">
              <a:solidFill>
                <a:schemeClr val="tx2">
                  <a:tint val="1000"/>
                </a:schemeClr>
              </a:solidFill>
              <a:prstDash val="solid"/>
            </a:ln>
            <a:solidFill>
              <a:schemeClr val="accent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3C52DCA-BDC6-46CB-B24D-9E29F4AD3E38}" type="parTrans" cxnId="{F2EA9F08-3682-4B74-A03B-129312DF5749}">
      <dgm:prSet/>
      <dgm:spPr/>
      <dgm:t>
        <a:bodyPr/>
        <a:lstStyle/>
        <a:p>
          <a:pPr rtl="1"/>
          <a:endParaRPr lang="he-IL" sz="2000" b="1" u="none" cap="none" spc="0">
            <a:ln w="19050">
              <a:solidFill>
                <a:schemeClr val="tx2">
                  <a:tint val="1000"/>
                </a:schemeClr>
              </a:solidFill>
              <a:prstDash val="solid"/>
            </a:ln>
            <a:solidFill>
              <a:schemeClr val="accent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E616909-D786-4C85-9AC9-A2EBCC31226B}" type="pres">
      <dgm:prSet presAssocID="{BEFEAEA9-3F2B-45FC-A48E-93EB01403E6A}" presName="Name0" presStyleCnt="0">
        <dgm:presLayoutVars>
          <dgm:chMax val="7"/>
          <dgm:resizeHandles val="exact"/>
        </dgm:presLayoutVars>
      </dgm:prSet>
      <dgm:spPr/>
    </dgm:pt>
    <dgm:pt modelId="{1A5A6990-819C-47A5-BE32-26E9D8F59B74}" type="pres">
      <dgm:prSet presAssocID="{BEFEAEA9-3F2B-45FC-A48E-93EB01403E6A}" presName="comp1" presStyleCnt="0"/>
      <dgm:spPr/>
    </dgm:pt>
    <dgm:pt modelId="{27278F7F-46AD-4F57-9AB9-68E57727B025}" type="pres">
      <dgm:prSet presAssocID="{BEFEAEA9-3F2B-45FC-A48E-93EB01403E6A}" presName="circle1" presStyleLbl="node1" presStyleIdx="0" presStyleCnt="3" custScaleX="129204"/>
      <dgm:spPr/>
      <dgm:t>
        <a:bodyPr/>
        <a:lstStyle/>
        <a:p>
          <a:pPr rtl="1"/>
          <a:endParaRPr lang="he-IL"/>
        </a:p>
      </dgm:t>
    </dgm:pt>
    <dgm:pt modelId="{67299F6E-FDBF-4865-9AE2-C11C5BC87FFD}" type="pres">
      <dgm:prSet presAssocID="{BEFEAEA9-3F2B-45FC-A48E-93EB01403E6A}" presName="c1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790F3F81-CC3B-4A00-A9FC-D4CFD6322B77}" type="pres">
      <dgm:prSet presAssocID="{BEFEAEA9-3F2B-45FC-A48E-93EB01403E6A}" presName="comp2" presStyleCnt="0"/>
      <dgm:spPr/>
    </dgm:pt>
    <dgm:pt modelId="{3D12D010-5117-4FA2-A845-418137B1415A}" type="pres">
      <dgm:prSet presAssocID="{BEFEAEA9-3F2B-45FC-A48E-93EB01403E6A}" presName="circle2" presStyleLbl="node1" presStyleIdx="1" presStyleCnt="3" custScaleX="126496" custLinFactNeighborX="0" custLinFactNeighborY="855"/>
      <dgm:spPr/>
      <dgm:t>
        <a:bodyPr/>
        <a:lstStyle/>
        <a:p>
          <a:pPr rtl="1"/>
          <a:endParaRPr lang="he-IL"/>
        </a:p>
      </dgm:t>
    </dgm:pt>
    <dgm:pt modelId="{C0672DE5-6692-44BB-8E7E-B61F548E1FD0}" type="pres">
      <dgm:prSet presAssocID="{BEFEAEA9-3F2B-45FC-A48E-93EB01403E6A}" presName="c2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6698202D-1318-4F50-8AFE-E34401DE4106}" type="pres">
      <dgm:prSet presAssocID="{BEFEAEA9-3F2B-45FC-A48E-93EB01403E6A}" presName="comp3" presStyleCnt="0"/>
      <dgm:spPr/>
    </dgm:pt>
    <dgm:pt modelId="{C5A99FF1-5370-420C-823E-620D7B89969B}" type="pres">
      <dgm:prSet presAssocID="{BEFEAEA9-3F2B-45FC-A48E-93EB01403E6A}" presName="circle3" presStyleLbl="node1" presStyleIdx="2" presStyleCnt="3" custScaleX="117949"/>
      <dgm:spPr/>
      <dgm:t>
        <a:bodyPr/>
        <a:lstStyle/>
        <a:p>
          <a:pPr rtl="1"/>
          <a:endParaRPr lang="he-IL"/>
        </a:p>
      </dgm:t>
    </dgm:pt>
    <dgm:pt modelId="{2210BC9D-778C-4313-99F4-915875CB730A}" type="pres">
      <dgm:prSet presAssocID="{BEFEAEA9-3F2B-45FC-A48E-93EB01403E6A}" presName="c3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59615F36-0A69-4D94-A0F9-F5D0CBFB97C2}" type="presOf" srcId="{BEFEAEA9-3F2B-45FC-A48E-93EB01403E6A}" destId="{7E616909-D786-4C85-9AC9-A2EBCC31226B}" srcOrd="0" destOrd="0" presId="urn:microsoft.com/office/officeart/2005/8/layout/venn2"/>
    <dgm:cxn modelId="{6F61B4AB-C15C-42D0-8EC2-3ED54A113452}" type="presOf" srcId="{77ECA14D-DC32-4A62-986C-BFE953C96541}" destId="{3D12D010-5117-4FA2-A845-418137B1415A}" srcOrd="0" destOrd="0" presId="urn:microsoft.com/office/officeart/2005/8/layout/venn2"/>
    <dgm:cxn modelId="{42640D42-6C2C-4D76-8712-18C6D3B80EA8}" srcId="{BEFEAEA9-3F2B-45FC-A48E-93EB01403E6A}" destId="{0A9932CE-047A-4E1C-BCC9-1C8CE693BAB2}" srcOrd="2" destOrd="0" parTransId="{4C185C71-AE19-4333-8AEF-1A8D34353C3B}" sibTransId="{8728DEDC-636B-46B8-8D7E-0A04D2721923}"/>
    <dgm:cxn modelId="{91CC824A-3736-479F-A664-A092E48AE14C}" type="presOf" srcId="{03B6AD4D-3000-4415-86A5-A258266928E3}" destId="{67299F6E-FDBF-4865-9AE2-C11C5BC87FFD}" srcOrd="1" destOrd="0" presId="urn:microsoft.com/office/officeart/2005/8/layout/venn2"/>
    <dgm:cxn modelId="{8C775A3E-C920-42B3-8ED8-82031905C22A}" type="presOf" srcId="{03B6AD4D-3000-4415-86A5-A258266928E3}" destId="{27278F7F-46AD-4F57-9AB9-68E57727B025}" srcOrd="0" destOrd="0" presId="urn:microsoft.com/office/officeart/2005/8/layout/venn2"/>
    <dgm:cxn modelId="{729ACD12-BE3B-40D8-9A2F-8E46FED12B57}" type="presOf" srcId="{0A9932CE-047A-4E1C-BCC9-1C8CE693BAB2}" destId="{2210BC9D-778C-4313-99F4-915875CB730A}" srcOrd="1" destOrd="0" presId="urn:microsoft.com/office/officeart/2005/8/layout/venn2"/>
    <dgm:cxn modelId="{984D3EA1-B048-41E3-BB24-CD1930972694}" type="presOf" srcId="{77ECA14D-DC32-4A62-986C-BFE953C96541}" destId="{C0672DE5-6692-44BB-8E7E-B61F548E1FD0}" srcOrd="1" destOrd="0" presId="urn:microsoft.com/office/officeart/2005/8/layout/venn2"/>
    <dgm:cxn modelId="{88801C4C-B443-4C6E-BC51-15F68990D7A6}" type="presOf" srcId="{0A9932CE-047A-4E1C-BCC9-1C8CE693BAB2}" destId="{C5A99FF1-5370-420C-823E-620D7B89969B}" srcOrd="0" destOrd="0" presId="urn:microsoft.com/office/officeart/2005/8/layout/venn2"/>
    <dgm:cxn modelId="{F2EA9F08-3682-4B74-A03B-129312DF5749}" srcId="{BEFEAEA9-3F2B-45FC-A48E-93EB01403E6A}" destId="{77ECA14D-DC32-4A62-986C-BFE953C96541}" srcOrd="1" destOrd="0" parTransId="{F3C52DCA-BDC6-46CB-B24D-9E29F4AD3E38}" sibTransId="{79F408C4-95D9-44DB-91B8-2620901261BA}"/>
    <dgm:cxn modelId="{92E14606-5EC1-4D31-A395-60FDFE7FA424}" srcId="{BEFEAEA9-3F2B-45FC-A48E-93EB01403E6A}" destId="{03B6AD4D-3000-4415-86A5-A258266928E3}" srcOrd="0" destOrd="0" parTransId="{5C608ABC-62CD-4963-AE78-8657233D376D}" sibTransId="{D572B174-CDFB-41F3-A221-E0045B567D04}"/>
    <dgm:cxn modelId="{E01A0BB3-ED18-443D-9DC3-4D5789A6D5ED}" type="presParOf" srcId="{7E616909-D786-4C85-9AC9-A2EBCC31226B}" destId="{1A5A6990-819C-47A5-BE32-26E9D8F59B74}" srcOrd="0" destOrd="0" presId="urn:microsoft.com/office/officeart/2005/8/layout/venn2"/>
    <dgm:cxn modelId="{8699F0CF-A973-441E-AE02-11537CBC38D2}" type="presParOf" srcId="{1A5A6990-819C-47A5-BE32-26E9D8F59B74}" destId="{27278F7F-46AD-4F57-9AB9-68E57727B025}" srcOrd="0" destOrd="0" presId="urn:microsoft.com/office/officeart/2005/8/layout/venn2"/>
    <dgm:cxn modelId="{B1E18F3F-BEB8-4A63-9801-04F226A526F9}" type="presParOf" srcId="{1A5A6990-819C-47A5-BE32-26E9D8F59B74}" destId="{67299F6E-FDBF-4865-9AE2-C11C5BC87FFD}" srcOrd="1" destOrd="0" presId="urn:microsoft.com/office/officeart/2005/8/layout/venn2"/>
    <dgm:cxn modelId="{15470DF1-D378-4549-A017-9C26E3EE2FC9}" type="presParOf" srcId="{7E616909-D786-4C85-9AC9-A2EBCC31226B}" destId="{790F3F81-CC3B-4A00-A9FC-D4CFD6322B77}" srcOrd="1" destOrd="0" presId="urn:microsoft.com/office/officeart/2005/8/layout/venn2"/>
    <dgm:cxn modelId="{B88B659F-477F-4151-A00E-8E7EAB8B05FA}" type="presParOf" srcId="{790F3F81-CC3B-4A00-A9FC-D4CFD6322B77}" destId="{3D12D010-5117-4FA2-A845-418137B1415A}" srcOrd="0" destOrd="0" presId="urn:microsoft.com/office/officeart/2005/8/layout/venn2"/>
    <dgm:cxn modelId="{9DFB9485-D560-4C95-9B52-B54FC3F0BFBC}" type="presParOf" srcId="{790F3F81-CC3B-4A00-A9FC-D4CFD6322B77}" destId="{C0672DE5-6692-44BB-8E7E-B61F548E1FD0}" srcOrd="1" destOrd="0" presId="urn:microsoft.com/office/officeart/2005/8/layout/venn2"/>
    <dgm:cxn modelId="{BF6E941E-D496-40E3-AFDD-F07DC2F3CD7A}" type="presParOf" srcId="{7E616909-D786-4C85-9AC9-A2EBCC31226B}" destId="{6698202D-1318-4F50-8AFE-E34401DE4106}" srcOrd="2" destOrd="0" presId="urn:microsoft.com/office/officeart/2005/8/layout/venn2"/>
    <dgm:cxn modelId="{675943BA-6519-4634-8A51-F5A20C3FDF16}" type="presParOf" srcId="{6698202D-1318-4F50-8AFE-E34401DE4106}" destId="{C5A99FF1-5370-420C-823E-620D7B89969B}" srcOrd="0" destOrd="0" presId="urn:microsoft.com/office/officeart/2005/8/layout/venn2"/>
    <dgm:cxn modelId="{C2F0E5B6-5AC1-48BE-B58A-1355FC617D80}" type="presParOf" srcId="{6698202D-1318-4F50-8AFE-E34401DE4106}" destId="{2210BC9D-778C-4313-99F4-915875CB730A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FEAEA9-3F2B-45FC-A48E-93EB01403E6A}" type="doc">
      <dgm:prSet loTypeId="urn:microsoft.com/office/officeart/2005/8/layout/venn2" loCatId="relationship" qsTypeId="urn:microsoft.com/office/officeart/2005/8/quickstyle/simple1" qsCatId="simple" csTypeId="urn:microsoft.com/office/officeart/2005/8/colors/colorful1#3" csCatId="colorful" phldr="1"/>
      <dgm:spPr/>
    </dgm:pt>
    <dgm:pt modelId="{03B6AD4D-3000-4415-86A5-A258266928E3}">
      <dgm:prSet phldrT="[טקסט]" custT="1"/>
      <dgm:spPr/>
      <dgm:t>
        <a:bodyPr/>
        <a:lstStyle/>
        <a:p>
          <a:pPr rtl="1"/>
          <a:r>
            <a:rPr lang="en-US" sz="2000" b="1" u="none" cap="none" spc="0" dirty="0" smtClean="0">
              <a:ln w="19050"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/>
          </a:r>
          <a:br>
            <a:rPr lang="en-US" sz="2000" b="1" u="none" cap="none" spc="0" dirty="0" smtClean="0">
              <a:ln w="19050"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he-IL" sz="2000" b="1" u="none" cap="none" spc="0" dirty="0" smtClean="0">
              <a:ln w="19050"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אוריינות</a:t>
          </a:r>
          <a:endParaRPr lang="he-IL" sz="2000" b="1" u="none" cap="none" spc="0" dirty="0">
            <a:ln w="19050">
              <a:prstDash val="solid"/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C608ABC-62CD-4963-AE78-8657233D376D}" type="parTrans" cxnId="{92E14606-5EC1-4D31-A395-60FDFE7FA424}">
      <dgm:prSet/>
      <dgm:spPr/>
      <dgm:t>
        <a:bodyPr/>
        <a:lstStyle/>
        <a:p>
          <a:pPr rtl="1"/>
          <a:endParaRPr lang="he-IL" sz="2000" b="1" u="none" cap="none" spc="0">
            <a:ln w="19050">
              <a:solidFill>
                <a:schemeClr val="tx2">
                  <a:tint val="1000"/>
                </a:schemeClr>
              </a:solidFill>
              <a:prstDash val="solid"/>
            </a:ln>
            <a:solidFill>
              <a:schemeClr val="accent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572B174-CDFB-41F3-A221-E0045B567D04}" type="sibTrans" cxnId="{92E14606-5EC1-4D31-A395-60FDFE7FA424}">
      <dgm:prSet/>
      <dgm:spPr/>
      <dgm:t>
        <a:bodyPr/>
        <a:lstStyle/>
        <a:p>
          <a:pPr rtl="1"/>
          <a:endParaRPr lang="he-IL" sz="2000" b="1" u="none" cap="none" spc="0">
            <a:ln w="19050">
              <a:solidFill>
                <a:schemeClr val="tx2">
                  <a:tint val="1000"/>
                </a:schemeClr>
              </a:solidFill>
              <a:prstDash val="solid"/>
            </a:ln>
            <a:solidFill>
              <a:schemeClr val="accent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7ECA14D-DC32-4A62-986C-BFE953C96541}">
      <dgm:prSet phldrT="[טקסט]" custT="1"/>
      <dgm:spPr/>
      <dgm:t>
        <a:bodyPr/>
        <a:lstStyle/>
        <a:p>
          <a:pPr rtl="1"/>
          <a:r>
            <a:rPr lang="he-IL" sz="2000" b="1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אוריינות בריאות</a:t>
          </a:r>
          <a:endParaRPr lang="he-IL" sz="2000" b="1" u="non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9F408C4-95D9-44DB-91B8-2620901261BA}" type="sibTrans" cxnId="{F2EA9F08-3682-4B74-A03B-129312DF5749}">
      <dgm:prSet/>
      <dgm:spPr/>
      <dgm:t>
        <a:bodyPr/>
        <a:lstStyle/>
        <a:p>
          <a:pPr rtl="1"/>
          <a:endParaRPr lang="he-IL" sz="2000" b="1" u="none" cap="none" spc="0">
            <a:ln w="19050">
              <a:solidFill>
                <a:schemeClr val="tx2">
                  <a:tint val="1000"/>
                </a:schemeClr>
              </a:solidFill>
              <a:prstDash val="solid"/>
            </a:ln>
            <a:solidFill>
              <a:schemeClr val="accent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3C52DCA-BDC6-46CB-B24D-9E29F4AD3E38}" type="parTrans" cxnId="{F2EA9F08-3682-4B74-A03B-129312DF5749}">
      <dgm:prSet/>
      <dgm:spPr/>
      <dgm:t>
        <a:bodyPr/>
        <a:lstStyle/>
        <a:p>
          <a:pPr rtl="1"/>
          <a:endParaRPr lang="he-IL" sz="2000" b="1" u="none" cap="none" spc="0">
            <a:ln w="19050">
              <a:solidFill>
                <a:schemeClr val="tx2">
                  <a:tint val="1000"/>
                </a:schemeClr>
              </a:solidFill>
              <a:prstDash val="solid"/>
            </a:ln>
            <a:solidFill>
              <a:schemeClr val="accent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A9932CE-047A-4E1C-BCC9-1C8CE693BAB2}">
      <dgm:prSet phldrT="[טקסט]" custT="1"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rtl="1"/>
          <a:r>
            <a:rPr lang="he-IL" sz="2000" b="1" u="none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אוריינות בריאות מקוונת</a:t>
          </a:r>
          <a:endParaRPr lang="he-IL" sz="2000" b="1" u="none" cap="none" spc="50" dirty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8728DEDC-636B-46B8-8D7E-0A04D2721923}" type="sibTrans" cxnId="{42640D42-6C2C-4D76-8712-18C6D3B80EA8}">
      <dgm:prSet/>
      <dgm:spPr/>
      <dgm:t>
        <a:bodyPr/>
        <a:lstStyle/>
        <a:p>
          <a:pPr rtl="1"/>
          <a:endParaRPr lang="he-IL" sz="2000" b="1" u="none" cap="none" spc="0">
            <a:ln w="19050">
              <a:solidFill>
                <a:schemeClr val="tx2">
                  <a:tint val="1000"/>
                </a:schemeClr>
              </a:solidFill>
              <a:prstDash val="solid"/>
            </a:ln>
            <a:solidFill>
              <a:schemeClr val="accent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C185C71-AE19-4333-8AEF-1A8D34353C3B}" type="parTrans" cxnId="{42640D42-6C2C-4D76-8712-18C6D3B80EA8}">
      <dgm:prSet/>
      <dgm:spPr/>
      <dgm:t>
        <a:bodyPr/>
        <a:lstStyle/>
        <a:p>
          <a:pPr rtl="1"/>
          <a:endParaRPr lang="he-IL" sz="2000" b="1" u="none" cap="none" spc="0">
            <a:ln w="19050">
              <a:solidFill>
                <a:schemeClr val="tx2">
                  <a:tint val="1000"/>
                </a:schemeClr>
              </a:solidFill>
              <a:prstDash val="solid"/>
            </a:ln>
            <a:solidFill>
              <a:schemeClr val="accent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E616909-D786-4C85-9AC9-A2EBCC31226B}" type="pres">
      <dgm:prSet presAssocID="{BEFEAEA9-3F2B-45FC-A48E-93EB01403E6A}" presName="Name0" presStyleCnt="0">
        <dgm:presLayoutVars>
          <dgm:chMax val="7"/>
          <dgm:resizeHandles val="exact"/>
        </dgm:presLayoutVars>
      </dgm:prSet>
      <dgm:spPr/>
    </dgm:pt>
    <dgm:pt modelId="{1A5A6990-819C-47A5-BE32-26E9D8F59B74}" type="pres">
      <dgm:prSet presAssocID="{BEFEAEA9-3F2B-45FC-A48E-93EB01403E6A}" presName="comp1" presStyleCnt="0"/>
      <dgm:spPr/>
    </dgm:pt>
    <dgm:pt modelId="{27278F7F-46AD-4F57-9AB9-68E57727B025}" type="pres">
      <dgm:prSet presAssocID="{BEFEAEA9-3F2B-45FC-A48E-93EB01403E6A}" presName="circle1" presStyleLbl="node1" presStyleIdx="0" presStyleCnt="3" custScaleX="129204"/>
      <dgm:spPr/>
      <dgm:t>
        <a:bodyPr/>
        <a:lstStyle/>
        <a:p>
          <a:pPr rtl="1"/>
          <a:endParaRPr lang="he-IL"/>
        </a:p>
      </dgm:t>
    </dgm:pt>
    <dgm:pt modelId="{67299F6E-FDBF-4865-9AE2-C11C5BC87FFD}" type="pres">
      <dgm:prSet presAssocID="{BEFEAEA9-3F2B-45FC-A48E-93EB01403E6A}" presName="c1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790F3F81-CC3B-4A00-A9FC-D4CFD6322B77}" type="pres">
      <dgm:prSet presAssocID="{BEFEAEA9-3F2B-45FC-A48E-93EB01403E6A}" presName="comp2" presStyleCnt="0"/>
      <dgm:spPr/>
    </dgm:pt>
    <dgm:pt modelId="{3D12D010-5117-4FA2-A845-418137B1415A}" type="pres">
      <dgm:prSet presAssocID="{BEFEAEA9-3F2B-45FC-A48E-93EB01403E6A}" presName="circle2" presStyleLbl="node1" presStyleIdx="1" presStyleCnt="3" custScaleX="126496"/>
      <dgm:spPr/>
      <dgm:t>
        <a:bodyPr/>
        <a:lstStyle/>
        <a:p>
          <a:pPr rtl="1"/>
          <a:endParaRPr lang="he-IL"/>
        </a:p>
      </dgm:t>
    </dgm:pt>
    <dgm:pt modelId="{C0672DE5-6692-44BB-8E7E-B61F548E1FD0}" type="pres">
      <dgm:prSet presAssocID="{BEFEAEA9-3F2B-45FC-A48E-93EB01403E6A}" presName="c2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6698202D-1318-4F50-8AFE-E34401DE4106}" type="pres">
      <dgm:prSet presAssocID="{BEFEAEA9-3F2B-45FC-A48E-93EB01403E6A}" presName="comp3" presStyleCnt="0"/>
      <dgm:spPr/>
    </dgm:pt>
    <dgm:pt modelId="{C5A99FF1-5370-420C-823E-620D7B89969B}" type="pres">
      <dgm:prSet presAssocID="{BEFEAEA9-3F2B-45FC-A48E-93EB01403E6A}" presName="circle3" presStyleLbl="node1" presStyleIdx="2" presStyleCnt="3" custScaleX="117949"/>
      <dgm:spPr/>
      <dgm:t>
        <a:bodyPr/>
        <a:lstStyle/>
        <a:p>
          <a:pPr rtl="1"/>
          <a:endParaRPr lang="he-IL"/>
        </a:p>
      </dgm:t>
    </dgm:pt>
    <dgm:pt modelId="{2210BC9D-778C-4313-99F4-915875CB730A}" type="pres">
      <dgm:prSet presAssocID="{BEFEAEA9-3F2B-45FC-A48E-93EB01403E6A}" presName="c3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7E9F1503-123E-468C-9294-92E925ACE93B}" type="presOf" srcId="{03B6AD4D-3000-4415-86A5-A258266928E3}" destId="{27278F7F-46AD-4F57-9AB9-68E57727B025}" srcOrd="0" destOrd="0" presId="urn:microsoft.com/office/officeart/2005/8/layout/venn2"/>
    <dgm:cxn modelId="{21B6A95E-F2C2-4239-BEBF-E855D47BED60}" type="presOf" srcId="{BEFEAEA9-3F2B-45FC-A48E-93EB01403E6A}" destId="{7E616909-D786-4C85-9AC9-A2EBCC31226B}" srcOrd="0" destOrd="0" presId="urn:microsoft.com/office/officeart/2005/8/layout/venn2"/>
    <dgm:cxn modelId="{42640D42-6C2C-4D76-8712-18C6D3B80EA8}" srcId="{BEFEAEA9-3F2B-45FC-A48E-93EB01403E6A}" destId="{0A9932CE-047A-4E1C-BCC9-1C8CE693BAB2}" srcOrd="2" destOrd="0" parTransId="{4C185C71-AE19-4333-8AEF-1A8D34353C3B}" sibTransId="{8728DEDC-636B-46B8-8D7E-0A04D2721923}"/>
    <dgm:cxn modelId="{9CDC860D-867F-4363-BE1C-05EA51CDE92E}" type="presOf" srcId="{03B6AD4D-3000-4415-86A5-A258266928E3}" destId="{67299F6E-FDBF-4865-9AE2-C11C5BC87FFD}" srcOrd="1" destOrd="0" presId="urn:microsoft.com/office/officeart/2005/8/layout/venn2"/>
    <dgm:cxn modelId="{78A4F467-557D-4A91-A47F-001C2A3866EB}" type="presOf" srcId="{77ECA14D-DC32-4A62-986C-BFE953C96541}" destId="{C0672DE5-6692-44BB-8E7E-B61F548E1FD0}" srcOrd="1" destOrd="0" presId="urn:microsoft.com/office/officeart/2005/8/layout/venn2"/>
    <dgm:cxn modelId="{B27A94EF-924B-478D-9F43-76F4B1C7DC05}" type="presOf" srcId="{0A9932CE-047A-4E1C-BCC9-1C8CE693BAB2}" destId="{C5A99FF1-5370-420C-823E-620D7B89969B}" srcOrd="0" destOrd="0" presId="urn:microsoft.com/office/officeart/2005/8/layout/venn2"/>
    <dgm:cxn modelId="{3F0C5F4F-7632-4828-88A9-8D53110D6F1B}" type="presOf" srcId="{77ECA14D-DC32-4A62-986C-BFE953C96541}" destId="{3D12D010-5117-4FA2-A845-418137B1415A}" srcOrd="0" destOrd="0" presId="urn:microsoft.com/office/officeart/2005/8/layout/venn2"/>
    <dgm:cxn modelId="{46B5381C-7D69-459B-A18F-F341D8DE2091}" type="presOf" srcId="{0A9932CE-047A-4E1C-BCC9-1C8CE693BAB2}" destId="{2210BC9D-778C-4313-99F4-915875CB730A}" srcOrd="1" destOrd="0" presId="urn:microsoft.com/office/officeart/2005/8/layout/venn2"/>
    <dgm:cxn modelId="{F2EA9F08-3682-4B74-A03B-129312DF5749}" srcId="{BEFEAEA9-3F2B-45FC-A48E-93EB01403E6A}" destId="{77ECA14D-DC32-4A62-986C-BFE953C96541}" srcOrd="1" destOrd="0" parTransId="{F3C52DCA-BDC6-46CB-B24D-9E29F4AD3E38}" sibTransId="{79F408C4-95D9-44DB-91B8-2620901261BA}"/>
    <dgm:cxn modelId="{92E14606-5EC1-4D31-A395-60FDFE7FA424}" srcId="{BEFEAEA9-3F2B-45FC-A48E-93EB01403E6A}" destId="{03B6AD4D-3000-4415-86A5-A258266928E3}" srcOrd="0" destOrd="0" parTransId="{5C608ABC-62CD-4963-AE78-8657233D376D}" sibTransId="{D572B174-CDFB-41F3-A221-E0045B567D04}"/>
    <dgm:cxn modelId="{E8DE9E1F-E3B5-482B-AAE2-A8533550BDF2}" type="presParOf" srcId="{7E616909-D786-4C85-9AC9-A2EBCC31226B}" destId="{1A5A6990-819C-47A5-BE32-26E9D8F59B74}" srcOrd="0" destOrd="0" presId="urn:microsoft.com/office/officeart/2005/8/layout/venn2"/>
    <dgm:cxn modelId="{6C485BC0-B651-4B10-90DB-57DB44BF89B9}" type="presParOf" srcId="{1A5A6990-819C-47A5-BE32-26E9D8F59B74}" destId="{27278F7F-46AD-4F57-9AB9-68E57727B025}" srcOrd="0" destOrd="0" presId="urn:microsoft.com/office/officeart/2005/8/layout/venn2"/>
    <dgm:cxn modelId="{0A5063D0-FB3F-4912-ABBC-85D8CA16CBE0}" type="presParOf" srcId="{1A5A6990-819C-47A5-BE32-26E9D8F59B74}" destId="{67299F6E-FDBF-4865-9AE2-C11C5BC87FFD}" srcOrd="1" destOrd="0" presId="urn:microsoft.com/office/officeart/2005/8/layout/venn2"/>
    <dgm:cxn modelId="{D78F36A8-6A1C-4F35-AB5C-10C51BF2877C}" type="presParOf" srcId="{7E616909-D786-4C85-9AC9-A2EBCC31226B}" destId="{790F3F81-CC3B-4A00-A9FC-D4CFD6322B77}" srcOrd="1" destOrd="0" presId="urn:microsoft.com/office/officeart/2005/8/layout/venn2"/>
    <dgm:cxn modelId="{98E676E2-5508-4920-8935-D8FB1FDA8058}" type="presParOf" srcId="{790F3F81-CC3B-4A00-A9FC-D4CFD6322B77}" destId="{3D12D010-5117-4FA2-A845-418137B1415A}" srcOrd="0" destOrd="0" presId="urn:microsoft.com/office/officeart/2005/8/layout/venn2"/>
    <dgm:cxn modelId="{EFDD4143-4DAD-49C0-B7F2-698F76BDD6CB}" type="presParOf" srcId="{790F3F81-CC3B-4A00-A9FC-D4CFD6322B77}" destId="{C0672DE5-6692-44BB-8E7E-B61F548E1FD0}" srcOrd="1" destOrd="0" presId="urn:microsoft.com/office/officeart/2005/8/layout/venn2"/>
    <dgm:cxn modelId="{2EFF6E93-5794-4C6F-89B4-EE0952459D38}" type="presParOf" srcId="{7E616909-D786-4C85-9AC9-A2EBCC31226B}" destId="{6698202D-1318-4F50-8AFE-E34401DE4106}" srcOrd="2" destOrd="0" presId="urn:microsoft.com/office/officeart/2005/8/layout/venn2"/>
    <dgm:cxn modelId="{E63953D8-C5A7-4502-9F96-E36ED5836C65}" type="presParOf" srcId="{6698202D-1318-4F50-8AFE-E34401DE4106}" destId="{C5A99FF1-5370-420C-823E-620D7B89969B}" srcOrd="0" destOrd="0" presId="urn:microsoft.com/office/officeart/2005/8/layout/venn2"/>
    <dgm:cxn modelId="{AC61DC71-E6B8-405E-8820-2411E16AC3FB}" type="presParOf" srcId="{6698202D-1318-4F50-8AFE-E34401DE4106}" destId="{2210BC9D-778C-4313-99F4-915875CB730A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F19305B-0825-490B-A000-D956370EB4B6}" type="doc">
      <dgm:prSet loTypeId="urn:microsoft.com/office/officeart/2005/8/layout/cycle7" loCatId="cycle" qsTypeId="urn:microsoft.com/office/officeart/2005/8/quickstyle/3d9" qsCatId="3D" csTypeId="urn:microsoft.com/office/officeart/2005/8/colors/colorful1#5" csCatId="colorful" phldr="1"/>
      <dgm:spPr/>
      <dgm:t>
        <a:bodyPr/>
        <a:lstStyle/>
        <a:p>
          <a:pPr rtl="1"/>
          <a:endParaRPr lang="he-IL"/>
        </a:p>
      </dgm:t>
    </dgm:pt>
    <dgm:pt modelId="{E2D48363-D646-4F3B-978C-D07B8015230E}">
      <dgm:prSet phldrT="[טקסט]"/>
      <dgm:spPr/>
      <dgm:t>
        <a:bodyPr/>
        <a:lstStyle/>
        <a:p>
          <a:pPr rtl="1"/>
          <a:r>
            <a:rPr lang="he-IL" dirty="0" smtClean="0"/>
            <a:t>השכלה</a:t>
          </a:r>
          <a:endParaRPr lang="he-IL" dirty="0"/>
        </a:p>
      </dgm:t>
    </dgm:pt>
    <dgm:pt modelId="{6325B3B6-9D65-43B8-A27E-E3D1CA2ED613}" type="parTrans" cxnId="{D9BB74BF-4EBC-437A-87BC-29D742D5943A}">
      <dgm:prSet/>
      <dgm:spPr/>
      <dgm:t>
        <a:bodyPr/>
        <a:lstStyle/>
        <a:p>
          <a:pPr rtl="1"/>
          <a:endParaRPr lang="he-IL"/>
        </a:p>
      </dgm:t>
    </dgm:pt>
    <dgm:pt modelId="{048ABB29-EE32-48B4-A0AD-F7106927D2AD}" type="sibTrans" cxnId="{D9BB74BF-4EBC-437A-87BC-29D742D5943A}">
      <dgm:prSet/>
      <dgm:spPr/>
      <dgm:t>
        <a:bodyPr/>
        <a:lstStyle/>
        <a:p>
          <a:pPr rtl="1"/>
          <a:endParaRPr lang="he-IL"/>
        </a:p>
      </dgm:t>
    </dgm:pt>
    <dgm:pt modelId="{FC5649A0-530C-4894-92B9-8773D5D4F3CE}">
      <dgm:prSet phldrT="[טקסט]"/>
      <dgm:spPr/>
      <dgm:t>
        <a:bodyPr/>
        <a:lstStyle/>
        <a:p>
          <a:pPr rtl="1"/>
          <a:r>
            <a:rPr lang="he-IL" dirty="0" smtClean="0"/>
            <a:t>בריאות</a:t>
          </a:r>
          <a:endParaRPr lang="he-IL" dirty="0"/>
        </a:p>
      </dgm:t>
    </dgm:pt>
    <dgm:pt modelId="{3C20C027-0711-45CF-9E91-BA31C1F14DC1}" type="parTrans" cxnId="{8A115777-2FA2-468D-B55E-A29F5EB350FD}">
      <dgm:prSet/>
      <dgm:spPr/>
      <dgm:t>
        <a:bodyPr/>
        <a:lstStyle/>
        <a:p>
          <a:pPr rtl="1"/>
          <a:endParaRPr lang="he-IL"/>
        </a:p>
      </dgm:t>
    </dgm:pt>
    <dgm:pt modelId="{B9170582-D2B4-4A84-AE8A-FDEED4FB9B6A}" type="sibTrans" cxnId="{8A115777-2FA2-468D-B55E-A29F5EB350FD}">
      <dgm:prSet/>
      <dgm:spPr/>
      <dgm:t>
        <a:bodyPr/>
        <a:lstStyle/>
        <a:p>
          <a:pPr rtl="1"/>
          <a:endParaRPr lang="he-IL"/>
        </a:p>
      </dgm:t>
    </dgm:pt>
    <dgm:pt modelId="{0A652D0D-2A84-4E48-8272-F73940B60C5A}">
      <dgm:prSet phldrT="[טקסט]"/>
      <dgm:spPr/>
      <dgm:t>
        <a:bodyPr/>
        <a:lstStyle/>
        <a:p>
          <a:pPr rtl="1"/>
          <a:r>
            <a:rPr lang="he-IL" dirty="0" smtClean="0"/>
            <a:t>עבודה</a:t>
          </a:r>
          <a:endParaRPr lang="he-IL" dirty="0"/>
        </a:p>
      </dgm:t>
    </dgm:pt>
    <dgm:pt modelId="{BA4BE664-AA15-4707-A8AD-88474C38418E}" type="parTrans" cxnId="{5BA74FDD-F563-491F-BB6D-C86F4ACE3179}">
      <dgm:prSet/>
      <dgm:spPr/>
      <dgm:t>
        <a:bodyPr/>
        <a:lstStyle/>
        <a:p>
          <a:pPr rtl="1"/>
          <a:endParaRPr lang="he-IL"/>
        </a:p>
      </dgm:t>
    </dgm:pt>
    <dgm:pt modelId="{21BAA328-5555-4379-A0D7-4997BC8C54DA}" type="sibTrans" cxnId="{5BA74FDD-F563-491F-BB6D-C86F4ACE3179}">
      <dgm:prSet/>
      <dgm:spPr/>
      <dgm:t>
        <a:bodyPr/>
        <a:lstStyle/>
        <a:p>
          <a:pPr rtl="1"/>
          <a:endParaRPr lang="he-IL"/>
        </a:p>
      </dgm:t>
    </dgm:pt>
    <dgm:pt modelId="{86152CE4-F195-4759-8FCC-AAF68922722B}">
      <dgm:prSet phldrT="[טקסט]"/>
      <dgm:spPr/>
      <dgm:t>
        <a:bodyPr/>
        <a:lstStyle/>
        <a:p>
          <a:pPr rtl="1"/>
          <a:r>
            <a:rPr lang="he-IL" smtClean="0"/>
            <a:t>אוריינות</a:t>
          </a:r>
          <a:endParaRPr lang="he-IL" dirty="0"/>
        </a:p>
      </dgm:t>
    </dgm:pt>
    <dgm:pt modelId="{AB1CBFC9-7FBA-4688-8072-747499F0EAF8}" type="parTrans" cxnId="{492AF48F-6D37-4201-8672-3C46769A3B91}">
      <dgm:prSet/>
      <dgm:spPr/>
      <dgm:t>
        <a:bodyPr/>
        <a:lstStyle/>
        <a:p>
          <a:pPr rtl="1"/>
          <a:endParaRPr lang="he-IL"/>
        </a:p>
      </dgm:t>
    </dgm:pt>
    <dgm:pt modelId="{29C887A8-C0C0-4480-B124-D2BCF368B6B1}" type="sibTrans" cxnId="{492AF48F-6D37-4201-8672-3C46769A3B91}">
      <dgm:prSet/>
      <dgm:spPr/>
      <dgm:t>
        <a:bodyPr/>
        <a:lstStyle/>
        <a:p>
          <a:pPr rtl="1"/>
          <a:endParaRPr lang="he-IL"/>
        </a:p>
      </dgm:t>
    </dgm:pt>
    <dgm:pt modelId="{082C4428-2FCB-4C49-81B1-411D281C7EFF}" type="pres">
      <dgm:prSet presAssocID="{7F19305B-0825-490B-A000-D956370EB4B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35FF2D3C-CDEA-4536-A167-6158BC20605A}" type="pres">
      <dgm:prSet presAssocID="{E2D48363-D646-4F3B-978C-D07B8015230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FBD31C09-6896-4D75-B3DA-611ACA537650}" type="pres">
      <dgm:prSet presAssocID="{048ABB29-EE32-48B4-A0AD-F7106927D2AD}" presName="sibTrans" presStyleLbl="sibTrans2D1" presStyleIdx="0" presStyleCnt="4"/>
      <dgm:spPr/>
      <dgm:t>
        <a:bodyPr/>
        <a:lstStyle/>
        <a:p>
          <a:pPr rtl="1"/>
          <a:endParaRPr lang="he-IL"/>
        </a:p>
      </dgm:t>
    </dgm:pt>
    <dgm:pt modelId="{C5880FDE-2BAD-4A55-B6AA-ADAF5EEF4D1B}" type="pres">
      <dgm:prSet presAssocID="{048ABB29-EE32-48B4-A0AD-F7106927D2AD}" presName="connectorText" presStyleLbl="sibTrans2D1" presStyleIdx="0" presStyleCnt="4"/>
      <dgm:spPr/>
      <dgm:t>
        <a:bodyPr/>
        <a:lstStyle/>
        <a:p>
          <a:pPr rtl="1"/>
          <a:endParaRPr lang="he-IL"/>
        </a:p>
      </dgm:t>
    </dgm:pt>
    <dgm:pt modelId="{5B49A907-03FC-4059-BC6E-B9C244EFD5DC}" type="pres">
      <dgm:prSet presAssocID="{86152CE4-F195-4759-8FCC-AAF68922722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92D91C2B-B56A-4786-A5B5-30878A8D722F}" type="pres">
      <dgm:prSet presAssocID="{29C887A8-C0C0-4480-B124-D2BCF368B6B1}" presName="sibTrans" presStyleLbl="sibTrans2D1" presStyleIdx="1" presStyleCnt="4"/>
      <dgm:spPr/>
      <dgm:t>
        <a:bodyPr/>
        <a:lstStyle/>
        <a:p>
          <a:pPr rtl="1"/>
          <a:endParaRPr lang="he-IL"/>
        </a:p>
      </dgm:t>
    </dgm:pt>
    <dgm:pt modelId="{CD2986D9-F518-427D-85E4-E34C4CEBE9BB}" type="pres">
      <dgm:prSet presAssocID="{29C887A8-C0C0-4480-B124-D2BCF368B6B1}" presName="connectorText" presStyleLbl="sibTrans2D1" presStyleIdx="1" presStyleCnt="4"/>
      <dgm:spPr/>
      <dgm:t>
        <a:bodyPr/>
        <a:lstStyle/>
        <a:p>
          <a:pPr rtl="1"/>
          <a:endParaRPr lang="he-IL"/>
        </a:p>
      </dgm:t>
    </dgm:pt>
    <dgm:pt modelId="{F1D14FC5-1185-41F7-AE17-8E1882A9D799}" type="pres">
      <dgm:prSet presAssocID="{FC5649A0-530C-4894-92B9-8773D5D4F3C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0768A821-DE4A-4166-BF92-F19C99B67495}" type="pres">
      <dgm:prSet presAssocID="{B9170582-D2B4-4A84-AE8A-FDEED4FB9B6A}" presName="sibTrans" presStyleLbl="sibTrans2D1" presStyleIdx="2" presStyleCnt="4"/>
      <dgm:spPr/>
      <dgm:t>
        <a:bodyPr/>
        <a:lstStyle/>
        <a:p>
          <a:pPr rtl="1"/>
          <a:endParaRPr lang="he-IL"/>
        </a:p>
      </dgm:t>
    </dgm:pt>
    <dgm:pt modelId="{E2410C7C-14D6-40B5-BA60-826C6C5BC9E4}" type="pres">
      <dgm:prSet presAssocID="{B9170582-D2B4-4A84-AE8A-FDEED4FB9B6A}" presName="connectorText" presStyleLbl="sibTrans2D1" presStyleIdx="2" presStyleCnt="4"/>
      <dgm:spPr/>
      <dgm:t>
        <a:bodyPr/>
        <a:lstStyle/>
        <a:p>
          <a:pPr rtl="1"/>
          <a:endParaRPr lang="he-IL"/>
        </a:p>
      </dgm:t>
    </dgm:pt>
    <dgm:pt modelId="{39E8A787-432F-4598-855A-F0AD1AF4DE59}" type="pres">
      <dgm:prSet presAssocID="{0A652D0D-2A84-4E48-8272-F73940B60C5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C9B3F160-AD10-41E5-A621-B09E9884848C}" type="pres">
      <dgm:prSet presAssocID="{21BAA328-5555-4379-A0D7-4997BC8C54DA}" presName="sibTrans" presStyleLbl="sibTrans2D1" presStyleIdx="3" presStyleCnt="4"/>
      <dgm:spPr/>
      <dgm:t>
        <a:bodyPr/>
        <a:lstStyle/>
        <a:p>
          <a:pPr rtl="1"/>
          <a:endParaRPr lang="he-IL"/>
        </a:p>
      </dgm:t>
    </dgm:pt>
    <dgm:pt modelId="{F95C3853-B324-4568-9C6F-806EA32D6E2F}" type="pres">
      <dgm:prSet presAssocID="{21BAA328-5555-4379-A0D7-4997BC8C54DA}" presName="connectorText" presStyleLbl="sibTrans2D1" presStyleIdx="3" presStyleCnt="4"/>
      <dgm:spPr/>
      <dgm:t>
        <a:bodyPr/>
        <a:lstStyle/>
        <a:p>
          <a:pPr rtl="1"/>
          <a:endParaRPr lang="he-IL"/>
        </a:p>
      </dgm:t>
    </dgm:pt>
  </dgm:ptLst>
  <dgm:cxnLst>
    <dgm:cxn modelId="{91ACEA50-F1B4-4FA1-812A-B69CBD567AA3}" type="presOf" srcId="{86152CE4-F195-4759-8FCC-AAF68922722B}" destId="{5B49A907-03FC-4059-BC6E-B9C244EFD5DC}" srcOrd="0" destOrd="0" presId="urn:microsoft.com/office/officeart/2005/8/layout/cycle7"/>
    <dgm:cxn modelId="{12BA4EB9-2249-4F02-8556-312E0BF539FF}" type="presOf" srcId="{29C887A8-C0C0-4480-B124-D2BCF368B6B1}" destId="{CD2986D9-F518-427D-85E4-E34C4CEBE9BB}" srcOrd="1" destOrd="0" presId="urn:microsoft.com/office/officeart/2005/8/layout/cycle7"/>
    <dgm:cxn modelId="{83565119-3362-4D00-89AC-2CA070EE1827}" type="presOf" srcId="{048ABB29-EE32-48B4-A0AD-F7106927D2AD}" destId="{FBD31C09-6896-4D75-B3DA-611ACA537650}" srcOrd="0" destOrd="0" presId="urn:microsoft.com/office/officeart/2005/8/layout/cycle7"/>
    <dgm:cxn modelId="{C4741332-F9BA-4F71-9B7A-DEA09B7359F4}" type="presOf" srcId="{E2D48363-D646-4F3B-978C-D07B8015230E}" destId="{35FF2D3C-CDEA-4536-A167-6158BC20605A}" srcOrd="0" destOrd="0" presId="urn:microsoft.com/office/officeart/2005/8/layout/cycle7"/>
    <dgm:cxn modelId="{5B74116E-9A5D-43BD-979B-B654D386C08C}" type="presOf" srcId="{7F19305B-0825-490B-A000-D956370EB4B6}" destId="{082C4428-2FCB-4C49-81B1-411D281C7EFF}" srcOrd="0" destOrd="0" presId="urn:microsoft.com/office/officeart/2005/8/layout/cycle7"/>
    <dgm:cxn modelId="{6A5707D3-8D66-4246-84C8-452EB17F5A9A}" type="presOf" srcId="{FC5649A0-530C-4894-92B9-8773D5D4F3CE}" destId="{F1D14FC5-1185-41F7-AE17-8E1882A9D799}" srcOrd="0" destOrd="0" presId="urn:microsoft.com/office/officeart/2005/8/layout/cycle7"/>
    <dgm:cxn modelId="{8A115777-2FA2-468D-B55E-A29F5EB350FD}" srcId="{7F19305B-0825-490B-A000-D956370EB4B6}" destId="{FC5649A0-530C-4894-92B9-8773D5D4F3CE}" srcOrd="2" destOrd="0" parTransId="{3C20C027-0711-45CF-9E91-BA31C1F14DC1}" sibTransId="{B9170582-D2B4-4A84-AE8A-FDEED4FB9B6A}"/>
    <dgm:cxn modelId="{5BA74FDD-F563-491F-BB6D-C86F4ACE3179}" srcId="{7F19305B-0825-490B-A000-D956370EB4B6}" destId="{0A652D0D-2A84-4E48-8272-F73940B60C5A}" srcOrd="3" destOrd="0" parTransId="{BA4BE664-AA15-4707-A8AD-88474C38418E}" sibTransId="{21BAA328-5555-4379-A0D7-4997BC8C54DA}"/>
    <dgm:cxn modelId="{64488CC1-1E52-4C80-A2E3-D25D1BF6AD39}" type="presOf" srcId="{0A652D0D-2A84-4E48-8272-F73940B60C5A}" destId="{39E8A787-432F-4598-855A-F0AD1AF4DE59}" srcOrd="0" destOrd="0" presId="urn:microsoft.com/office/officeart/2005/8/layout/cycle7"/>
    <dgm:cxn modelId="{B82EBD94-016D-4DB5-A7EA-1E13460F02CE}" type="presOf" srcId="{29C887A8-C0C0-4480-B124-D2BCF368B6B1}" destId="{92D91C2B-B56A-4786-A5B5-30878A8D722F}" srcOrd="0" destOrd="0" presId="urn:microsoft.com/office/officeart/2005/8/layout/cycle7"/>
    <dgm:cxn modelId="{D9BB74BF-4EBC-437A-87BC-29D742D5943A}" srcId="{7F19305B-0825-490B-A000-D956370EB4B6}" destId="{E2D48363-D646-4F3B-978C-D07B8015230E}" srcOrd="0" destOrd="0" parTransId="{6325B3B6-9D65-43B8-A27E-E3D1CA2ED613}" sibTransId="{048ABB29-EE32-48B4-A0AD-F7106927D2AD}"/>
    <dgm:cxn modelId="{7328432A-23ED-4371-A8FF-D1ED9928AE7E}" type="presOf" srcId="{B9170582-D2B4-4A84-AE8A-FDEED4FB9B6A}" destId="{E2410C7C-14D6-40B5-BA60-826C6C5BC9E4}" srcOrd="1" destOrd="0" presId="urn:microsoft.com/office/officeart/2005/8/layout/cycle7"/>
    <dgm:cxn modelId="{F7DE2526-EBA4-4CC7-9E04-F558B0AC0BD1}" type="presOf" srcId="{21BAA328-5555-4379-A0D7-4997BC8C54DA}" destId="{C9B3F160-AD10-41E5-A621-B09E9884848C}" srcOrd="0" destOrd="0" presId="urn:microsoft.com/office/officeart/2005/8/layout/cycle7"/>
    <dgm:cxn modelId="{F63D1832-ECFA-4269-8749-BBBCB35FC3A0}" type="presOf" srcId="{048ABB29-EE32-48B4-A0AD-F7106927D2AD}" destId="{C5880FDE-2BAD-4A55-B6AA-ADAF5EEF4D1B}" srcOrd="1" destOrd="0" presId="urn:microsoft.com/office/officeart/2005/8/layout/cycle7"/>
    <dgm:cxn modelId="{FEB4172F-C1FF-4F6B-A842-1027C9CF7721}" type="presOf" srcId="{21BAA328-5555-4379-A0D7-4997BC8C54DA}" destId="{F95C3853-B324-4568-9C6F-806EA32D6E2F}" srcOrd="1" destOrd="0" presId="urn:microsoft.com/office/officeart/2005/8/layout/cycle7"/>
    <dgm:cxn modelId="{492AF48F-6D37-4201-8672-3C46769A3B91}" srcId="{7F19305B-0825-490B-A000-D956370EB4B6}" destId="{86152CE4-F195-4759-8FCC-AAF68922722B}" srcOrd="1" destOrd="0" parTransId="{AB1CBFC9-7FBA-4688-8072-747499F0EAF8}" sibTransId="{29C887A8-C0C0-4480-B124-D2BCF368B6B1}"/>
    <dgm:cxn modelId="{6640AB0F-BBF2-4AB0-BF60-6A10C29F3A6F}" type="presOf" srcId="{B9170582-D2B4-4A84-AE8A-FDEED4FB9B6A}" destId="{0768A821-DE4A-4166-BF92-F19C99B67495}" srcOrd="0" destOrd="0" presId="urn:microsoft.com/office/officeart/2005/8/layout/cycle7"/>
    <dgm:cxn modelId="{3B8F4253-48A5-48A6-83A4-91D611B0C614}" type="presParOf" srcId="{082C4428-2FCB-4C49-81B1-411D281C7EFF}" destId="{35FF2D3C-CDEA-4536-A167-6158BC20605A}" srcOrd="0" destOrd="0" presId="urn:microsoft.com/office/officeart/2005/8/layout/cycle7"/>
    <dgm:cxn modelId="{30FAB5A7-AAF6-4F75-9618-4442393A7C73}" type="presParOf" srcId="{082C4428-2FCB-4C49-81B1-411D281C7EFF}" destId="{FBD31C09-6896-4D75-B3DA-611ACA537650}" srcOrd="1" destOrd="0" presId="urn:microsoft.com/office/officeart/2005/8/layout/cycle7"/>
    <dgm:cxn modelId="{DF1307EF-2135-418B-9CED-BBAD3B61A6F1}" type="presParOf" srcId="{FBD31C09-6896-4D75-B3DA-611ACA537650}" destId="{C5880FDE-2BAD-4A55-B6AA-ADAF5EEF4D1B}" srcOrd="0" destOrd="0" presId="urn:microsoft.com/office/officeart/2005/8/layout/cycle7"/>
    <dgm:cxn modelId="{7D53C957-8DFB-4EEE-AE81-458F04D92591}" type="presParOf" srcId="{082C4428-2FCB-4C49-81B1-411D281C7EFF}" destId="{5B49A907-03FC-4059-BC6E-B9C244EFD5DC}" srcOrd="2" destOrd="0" presId="urn:microsoft.com/office/officeart/2005/8/layout/cycle7"/>
    <dgm:cxn modelId="{AEBA00F3-667F-4B32-89FE-BFD6755B2E1D}" type="presParOf" srcId="{082C4428-2FCB-4C49-81B1-411D281C7EFF}" destId="{92D91C2B-B56A-4786-A5B5-30878A8D722F}" srcOrd="3" destOrd="0" presId="urn:microsoft.com/office/officeart/2005/8/layout/cycle7"/>
    <dgm:cxn modelId="{2C4A036B-E68E-4E6F-AA04-BD7583B881AB}" type="presParOf" srcId="{92D91C2B-B56A-4786-A5B5-30878A8D722F}" destId="{CD2986D9-F518-427D-85E4-E34C4CEBE9BB}" srcOrd="0" destOrd="0" presId="urn:microsoft.com/office/officeart/2005/8/layout/cycle7"/>
    <dgm:cxn modelId="{DC19DA06-E703-4666-9549-B61DF86D1E91}" type="presParOf" srcId="{082C4428-2FCB-4C49-81B1-411D281C7EFF}" destId="{F1D14FC5-1185-41F7-AE17-8E1882A9D799}" srcOrd="4" destOrd="0" presId="urn:microsoft.com/office/officeart/2005/8/layout/cycle7"/>
    <dgm:cxn modelId="{179B44C3-99B0-4A9F-AAC8-0711E230DEA1}" type="presParOf" srcId="{082C4428-2FCB-4C49-81B1-411D281C7EFF}" destId="{0768A821-DE4A-4166-BF92-F19C99B67495}" srcOrd="5" destOrd="0" presId="urn:microsoft.com/office/officeart/2005/8/layout/cycle7"/>
    <dgm:cxn modelId="{B3EBAF10-428B-417A-BEFD-B1512604D61A}" type="presParOf" srcId="{0768A821-DE4A-4166-BF92-F19C99B67495}" destId="{E2410C7C-14D6-40B5-BA60-826C6C5BC9E4}" srcOrd="0" destOrd="0" presId="urn:microsoft.com/office/officeart/2005/8/layout/cycle7"/>
    <dgm:cxn modelId="{F50EFC8D-7EAB-4911-8BCC-A08BD85F73D0}" type="presParOf" srcId="{082C4428-2FCB-4C49-81B1-411D281C7EFF}" destId="{39E8A787-432F-4598-855A-F0AD1AF4DE59}" srcOrd="6" destOrd="0" presId="urn:microsoft.com/office/officeart/2005/8/layout/cycle7"/>
    <dgm:cxn modelId="{C5079479-D7C3-414E-8BFA-360D0ED96139}" type="presParOf" srcId="{082C4428-2FCB-4C49-81B1-411D281C7EFF}" destId="{C9B3F160-AD10-41E5-A621-B09E9884848C}" srcOrd="7" destOrd="0" presId="urn:microsoft.com/office/officeart/2005/8/layout/cycle7"/>
    <dgm:cxn modelId="{CEB1684A-74F9-4AF4-AAD3-113443C5367D}" type="presParOf" srcId="{C9B3F160-AD10-41E5-A621-B09E9884848C}" destId="{F95C3853-B324-4568-9C6F-806EA32D6E2F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7278F7F-46AD-4F57-9AB9-68E57727B025}">
      <dsp:nvSpPr>
        <dsp:cNvPr id="0" name=""/>
        <dsp:cNvSpPr/>
      </dsp:nvSpPr>
      <dsp:spPr>
        <a:xfrm>
          <a:off x="-50029" y="0"/>
          <a:ext cx="3628450" cy="280831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u="none" kern="1200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/>
          </a:r>
          <a:br>
            <a:rPr lang="en-US" sz="2000" b="1" u="none" kern="1200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</a:br>
          <a:r>
            <a:rPr lang="he-IL" sz="2000" b="1" u="none" kern="1200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אוריינות</a:t>
          </a:r>
          <a:endParaRPr lang="he-IL" sz="2000" b="1" u="none" kern="1200" cap="none" spc="50" dirty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sp:txBody>
      <dsp:txXfrm>
        <a:off x="1130124" y="140415"/>
        <a:ext cx="1268143" cy="421246"/>
      </dsp:txXfrm>
    </dsp:sp>
    <dsp:sp modelId="{3D12D010-5117-4FA2-A845-418137B1415A}">
      <dsp:nvSpPr>
        <dsp:cNvPr id="0" name=""/>
        <dsp:cNvSpPr/>
      </dsp:nvSpPr>
      <dsp:spPr>
        <a:xfrm>
          <a:off x="432045" y="702077"/>
          <a:ext cx="2664300" cy="210623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b="1" u="none" kern="1200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אוריינות בריאות</a:t>
          </a:r>
          <a:endParaRPr lang="he-IL" sz="2000" b="1" u="none" kern="1200" cap="none" spc="50" dirty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sp:txBody>
      <dsp:txXfrm>
        <a:off x="1143413" y="833717"/>
        <a:ext cx="1241564" cy="394918"/>
      </dsp:txXfrm>
    </dsp:sp>
    <dsp:sp modelId="{C5A99FF1-5370-420C-823E-620D7B89969B}">
      <dsp:nvSpPr>
        <dsp:cNvPr id="0" name=""/>
        <dsp:cNvSpPr/>
      </dsp:nvSpPr>
      <dsp:spPr>
        <a:xfrm>
          <a:off x="936102" y="1404155"/>
          <a:ext cx="1656187" cy="140415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b="1" u="none" kern="1200" cap="none" spc="0" dirty="0" smtClean="0">
              <a:ln w="19050"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אוריינות בריאות מקוונת</a:t>
          </a:r>
          <a:endParaRPr lang="he-IL" sz="2000" b="1" u="none" kern="1200" cap="none" spc="0" dirty="0">
            <a:ln w="19050">
              <a:prstDash val="solid"/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178645" y="1755194"/>
        <a:ext cx="1171101" cy="70207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7278F7F-46AD-4F57-9AB9-68E57727B025}">
      <dsp:nvSpPr>
        <dsp:cNvPr id="0" name=""/>
        <dsp:cNvSpPr/>
      </dsp:nvSpPr>
      <dsp:spPr>
        <a:xfrm>
          <a:off x="-50029" y="0"/>
          <a:ext cx="3628450" cy="280831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u="none" kern="1200" cap="none" spc="0" dirty="0" smtClean="0">
              <a:ln w="19050"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/>
          </a:r>
          <a:br>
            <a:rPr lang="en-US" sz="2000" b="1" u="none" kern="1200" cap="none" spc="0" dirty="0" smtClean="0">
              <a:ln w="19050"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he-IL" sz="2000" b="1" u="none" kern="1200" cap="none" spc="0" dirty="0" smtClean="0">
              <a:ln w="19050"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אוריינות</a:t>
          </a:r>
          <a:endParaRPr lang="he-IL" sz="2000" b="1" u="none" kern="1200" cap="none" spc="0" dirty="0">
            <a:ln w="19050">
              <a:prstDash val="solid"/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130124" y="140415"/>
        <a:ext cx="1268143" cy="421246"/>
      </dsp:txXfrm>
    </dsp:sp>
    <dsp:sp modelId="{3D12D010-5117-4FA2-A845-418137B1415A}">
      <dsp:nvSpPr>
        <dsp:cNvPr id="0" name=""/>
        <dsp:cNvSpPr/>
      </dsp:nvSpPr>
      <dsp:spPr>
        <a:xfrm>
          <a:off x="432045" y="702077"/>
          <a:ext cx="2664300" cy="210623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b="1" u="none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אוריינות בריאות</a:t>
          </a:r>
          <a:endParaRPr lang="he-IL" sz="2000" b="1" u="none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143413" y="833717"/>
        <a:ext cx="1241564" cy="394918"/>
      </dsp:txXfrm>
    </dsp:sp>
    <dsp:sp modelId="{C5A99FF1-5370-420C-823E-620D7B89969B}">
      <dsp:nvSpPr>
        <dsp:cNvPr id="0" name=""/>
        <dsp:cNvSpPr/>
      </dsp:nvSpPr>
      <dsp:spPr>
        <a:xfrm>
          <a:off x="936102" y="1404155"/>
          <a:ext cx="1656187" cy="140415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b="1" u="none" kern="1200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אוריינות בריאות מקוונת</a:t>
          </a:r>
          <a:endParaRPr lang="he-IL" sz="2000" b="1" u="none" kern="1200" cap="none" spc="50" dirty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sp:txBody>
      <dsp:txXfrm>
        <a:off x="1178645" y="1755194"/>
        <a:ext cx="1171101" cy="70207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D013DC2-8F9D-4933-81F6-0CC568B12589}" type="datetimeFigureOut">
              <a:rPr lang="he-IL" smtClean="0"/>
              <a:pPr/>
              <a:t>ד'/כסלו/תשע"ד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2B8E9D7-68E4-490A-ADCF-A0C41D85A0F3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840094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 smtClean="0"/>
          </a:p>
          <a:p>
            <a:r>
              <a:rPr lang="he-IL" dirty="0" err="1" smtClean="0"/>
              <a:t>דגכשדכשכככדגכד</a:t>
            </a:r>
            <a:endParaRPr lang="he-IL" dirty="0" smtClean="0"/>
          </a:p>
          <a:p>
            <a:endParaRPr lang="he-IL" dirty="0" smtClean="0"/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B8E9D7-68E4-490A-ADCF-A0C41D85A0F3}" type="slidenum">
              <a:rPr lang="he-IL" smtClean="0"/>
              <a:pPr/>
              <a:t>6</a:t>
            </a:fld>
            <a:endParaRPr lang="he-I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25DC6-E6EA-48BE-BB35-0FD5F0A9093F}" type="datetime8">
              <a:rPr lang="he-IL" smtClean="0"/>
              <a:pPr/>
              <a:t>07 נובמבר 13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עפרה מהודר, </a:t>
            </a:r>
            <a:r>
              <a:rPr lang="en-US" smtClean="0"/>
              <a:t>MSc </a:t>
            </a: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8390A-543C-4FDA-8DE1-4447F567722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F1481-BB73-48FB-BD86-73F42391004D}" type="datetime8">
              <a:rPr lang="he-IL" smtClean="0"/>
              <a:pPr/>
              <a:t>07 נובמבר 13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עפרה מהודר, </a:t>
            </a:r>
            <a:r>
              <a:rPr lang="en-US" smtClean="0"/>
              <a:t>MSc </a:t>
            </a: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8390A-543C-4FDA-8DE1-4447F567722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B4759-7DA7-4EB5-A2FC-7B8874A00502}" type="datetime8">
              <a:rPr lang="he-IL" smtClean="0"/>
              <a:pPr/>
              <a:t>07 נובמבר 13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עפרה מהודר, </a:t>
            </a:r>
            <a:r>
              <a:rPr lang="en-US" smtClean="0"/>
              <a:t>MSc </a:t>
            </a: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8390A-543C-4FDA-8DE1-4447F567722C}" type="slidenum">
              <a:rPr lang="he-IL" smtClean="0"/>
              <a:pPr/>
              <a:t>‹#›</a:t>
            </a:fld>
            <a:endParaRPr lang="he-IL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7600E-AAC8-4580-A4E4-2D4DD95DC06D}" type="datetime8">
              <a:rPr lang="he-IL" smtClean="0"/>
              <a:pPr/>
              <a:t>07 נובמבר 13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עפרה מהודר, </a:t>
            </a:r>
            <a:r>
              <a:rPr lang="en-US" smtClean="0"/>
              <a:t>MSc </a:t>
            </a: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8390A-543C-4FDA-8DE1-4447F567722C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329F1-D632-447B-B7BB-7BCA3DCD6DE4}" type="datetime8">
              <a:rPr lang="he-IL" smtClean="0"/>
              <a:pPr/>
              <a:t>07 נובמבר 13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עפרה מהודר, </a:t>
            </a:r>
            <a:r>
              <a:rPr lang="en-US" smtClean="0"/>
              <a:t>MSc </a:t>
            </a: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8390A-543C-4FDA-8DE1-4447F567722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2BB12-5E89-436B-8AE3-C75887097A39}" type="datetime8">
              <a:rPr lang="he-IL" smtClean="0"/>
              <a:pPr/>
              <a:t>07 נובמבר 13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עפרה מהודר, </a:t>
            </a:r>
            <a:r>
              <a:rPr lang="en-US" smtClean="0"/>
              <a:t>MSc </a:t>
            </a:r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8390A-543C-4FDA-8DE1-4447F567722C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E5325-5EB0-498B-BB34-87B12EE086B7}" type="datetime8">
              <a:rPr lang="he-IL" smtClean="0"/>
              <a:pPr/>
              <a:t>07 נובמבר 13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עפרה מהודר, </a:t>
            </a:r>
            <a:r>
              <a:rPr lang="en-US" smtClean="0"/>
              <a:t>MSc </a:t>
            </a:r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8390A-543C-4FDA-8DE1-4447F567722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D3AD1-23A6-4EA5-A0E5-2CC7D0FF03B7}" type="datetime8">
              <a:rPr lang="he-IL" smtClean="0"/>
              <a:pPr/>
              <a:t>07 נובמבר 13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עפרה מהודר, </a:t>
            </a:r>
            <a:r>
              <a:rPr lang="en-US" smtClean="0"/>
              <a:t>MSc </a:t>
            </a:r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8390A-543C-4FDA-8DE1-4447F567722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9C069-07F5-4C8C-8812-2151BA2B4BCD}" type="datetime8">
              <a:rPr lang="he-IL" smtClean="0"/>
              <a:pPr/>
              <a:t>07 נובמבר 13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עפרה מהודר, </a:t>
            </a:r>
            <a:r>
              <a:rPr lang="en-US" smtClean="0"/>
              <a:t>MSc </a:t>
            </a:r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8390A-543C-4FDA-8DE1-4447F567722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F529E-A28C-4ECF-A4DF-FE02575B0C10}" type="datetime8">
              <a:rPr lang="he-IL" smtClean="0"/>
              <a:pPr/>
              <a:t>07 נובמבר 13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עפרה מהודר, </a:t>
            </a:r>
            <a:r>
              <a:rPr lang="en-US" smtClean="0"/>
              <a:t>MSc </a:t>
            </a:r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8390A-543C-4FDA-8DE1-4447F567722C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31864-80D4-403A-9184-73F5DF020CD4}" type="datetime8">
              <a:rPr lang="he-IL" smtClean="0"/>
              <a:pPr/>
              <a:t>07 נובמבר 13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עפרה מהודר, </a:t>
            </a:r>
            <a:r>
              <a:rPr lang="en-US" smtClean="0"/>
              <a:t>MSc </a:t>
            </a:r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8390A-543C-4FDA-8DE1-4447F567722C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B968B2C-A640-42D5-8AEC-1BC3F05C63FC}" type="datetime8">
              <a:rPr lang="he-IL" smtClean="0"/>
              <a:pPr/>
              <a:t>07 נובמבר 13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he-IL" smtClean="0"/>
              <a:t>עפרה מהודר, </a:t>
            </a:r>
            <a:r>
              <a:rPr lang="en-US" smtClean="0"/>
              <a:t>MSc </a:t>
            </a: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178390A-543C-4FDA-8DE1-4447F567722C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74320" indent="-27432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r" defTabSz="914400" rtl="1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r" defTabSz="914400" rtl="1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r" defTabSz="914400" rtl="1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r" defTabSz="914400" rtl="1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i-kal.com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ncbi.nlm.nih.gov/pubmed/22052161" TargetMode="External"/><Relationship Id="rId4" Type="http://schemas.openxmlformats.org/officeDocument/2006/relationships/hyperlink" Target="http://www.ncbi.nlm.nih.gov/pubmed?term=Xie%20B%5bAuthor%5d&amp;cauthor=true&amp;cauthor_uid=22357448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8.jpeg"/><Relationship Id="rId7" Type="http://schemas.openxmlformats.org/officeDocument/2006/relationships/image" Target="../media/image19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cbi.nlm.nih.gov/pubmed" TargetMode="External"/><Relationship Id="rId5" Type="http://schemas.openxmlformats.org/officeDocument/2006/relationships/hyperlink" Target="http://www.ncbi.nlm.nih.gov/pubmed/21851434" TargetMode="External"/><Relationship Id="rId4" Type="http://schemas.openxmlformats.org/officeDocument/2006/relationships/hyperlink" Target="http://www.ncbi.nlm.nih.gov/pubmed?term=Choi%20J%5bAuthor%5d&amp;cauthor=true&amp;cauthor_uid=21851434" TargetMode="External"/><Relationship Id="rId9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www.medi-kal.com/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i-kal.com/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.il/url?sa=i&amp;rct=j&amp;q=&amp;esrc=s&amp;frm=1&amp;source=images&amp;cd=&amp;docid=P5l7nqWLO0zbwM&amp;tbnid=HaqIBVgp6F4k2M:&amp;ved=0CAUQjRw&amp;url=http://www.beok.co.il/Category/Article/1206/&amp;ei=Uw9sUpmoD-PB0QXOwYGYCg&amp;bvm=bv.55123115,d.d2k&amp;psig=AFQjCNGKLgUVwo3G-gm6GoJHljxpOe7vtw&amp;ust=1382899921032691" TargetMode="External"/><Relationship Id="rId3" Type="http://schemas.openxmlformats.org/officeDocument/2006/relationships/image" Target="../media/image4.jpeg"/><Relationship Id="rId7" Type="http://schemas.openxmlformats.org/officeDocument/2006/relationships/image" Target="../media/image7.wmf"/><Relationship Id="rId12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0.jpeg"/><Relationship Id="rId5" Type="http://schemas.openxmlformats.org/officeDocument/2006/relationships/hyperlink" Target="http://www.google.co.il/url?sa=i&amp;rct=j&amp;q=&amp;esrc=s&amp;frm=1&amp;source=images&amp;cd=&amp;cad=rja&amp;docid=VDUYC7_9OqXIZM&amp;tbnid=UL_lP2V3GW7ImM:&amp;ved=0CAUQjRw&amp;url=http://milklies.wordpress.com/2013/07/13/%D7%94%D7%9B%D7%AA%D7%95%D7%91%D7%AA-%D7%A2%D7%9C-%D7%94%D7%A7%D7%99%D7%A8-%D7%97%D7%9C%D7%91-%D7%9E%D7%A1%D7%A8%D7%98%D7%9F/&amp;ei=yQ9sUtT9LOaK0AWLlYGYBw&amp;psig=AFQjCNFjGpUUjrfkdDJySXV_LE_55luVyQ&amp;ust=1382899990063405" TargetMode="External"/><Relationship Id="rId10" Type="http://schemas.openxmlformats.org/officeDocument/2006/relationships/image" Target="../media/image9.gif"/><Relationship Id="rId4" Type="http://schemas.openxmlformats.org/officeDocument/2006/relationships/image" Target="../media/image5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ubmed/21768583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cbi.nlm.nih.gov/pubmed?term=Brainin%20E%5bAuthor%5d&amp;cauthor=true&amp;cauthor_uid=22357448" TargetMode="External"/><Relationship Id="rId3" Type="http://schemas.openxmlformats.org/officeDocument/2006/relationships/diagramLayout" Target="../diagrams/layout3.xml"/><Relationship Id="rId7" Type="http://schemas.openxmlformats.org/officeDocument/2006/relationships/hyperlink" Target="http://www.ncbi.nlm.nih.gov/pubmed?term=Neter%20E%5bAuthor%5d&amp;cauthor=true&amp;cauthor_uid=22357448" TargetMode="Externa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hyperlink" Target="http://www.ncbi.nlm.nih.gov/pubmed/22357448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521282" y="1186746"/>
            <a:ext cx="5328592" cy="3908762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1">
            <a:spAutoFit/>
          </a:bodyPr>
          <a:lstStyle/>
          <a:p>
            <a:r>
              <a:rPr lang="he-IL" sz="4000" spc="-150" dirty="0" smtClean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N Dragon" pitchFamily="2" charset="-79"/>
                <a:cs typeface="BN Dragon" pitchFamily="2" charset="-79"/>
              </a:rPr>
              <a:t>אוריינות בריאות </a:t>
            </a:r>
          </a:p>
          <a:p>
            <a:r>
              <a:rPr lang="he-IL" sz="4000" spc="-150" dirty="0" smtClean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N Dragon" pitchFamily="2" charset="-79"/>
                <a:cs typeface="BN Dragon" pitchFamily="2" charset="-79"/>
              </a:rPr>
              <a:t>ואוריינות בריאות מקוונת</a:t>
            </a:r>
            <a:endParaRPr lang="en-US" sz="3600" spc="-150" dirty="0" smtClean="0">
              <a:ln w="12700">
                <a:noFill/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BN Dragon" pitchFamily="2" charset="-79"/>
              <a:cs typeface="BN Dragon" pitchFamily="2" charset="-79"/>
            </a:endParaRPr>
          </a:p>
          <a:p>
            <a:endParaRPr lang="he-IL" sz="280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he-IL" sz="28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התמודדות עם </a:t>
            </a:r>
          </a:p>
          <a:p>
            <a:r>
              <a:rPr lang="he-IL" sz="28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מידע בנושאי </a:t>
            </a:r>
          </a:p>
          <a:p>
            <a:r>
              <a:rPr lang="he-IL" sz="28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בריאות </a:t>
            </a:r>
          </a:p>
          <a:p>
            <a:r>
              <a:rPr lang="he-IL" sz="28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על אוטוסטראדת</a:t>
            </a:r>
          </a:p>
          <a:p>
            <a:r>
              <a:rPr lang="he-IL" sz="28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המידע</a:t>
            </a:r>
            <a:endParaRPr lang="en-US" sz="4400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תמונה 3" descr="decision freed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2564904"/>
            <a:ext cx="3280364" cy="2160240"/>
          </a:xfrm>
          <a:prstGeom prst="rect">
            <a:avLst/>
          </a:prstGeom>
          <a:ln>
            <a:noFill/>
          </a:ln>
        </p:spPr>
      </p:pic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763688" y="5445224"/>
            <a:ext cx="5904656" cy="1412776"/>
          </a:xfrm>
        </p:spPr>
        <p:txBody>
          <a:bodyPr>
            <a:normAutofit fontScale="85000" lnSpcReduction="20000"/>
          </a:bodyPr>
          <a:lstStyle/>
          <a:p>
            <a:pPr rtl="0"/>
            <a:r>
              <a:rPr lang="en-US" sz="3800" b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Guttman Hodes" pitchFamily="2" charset="-79"/>
              </a:rPr>
              <a:t>MSc</a:t>
            </a:r>
            <a:r>
              <a:rPr lang="he-IL" sz="38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 Hodes" pitchFamily="2" charset="-79"/>
                <a:cs typeface="Guttman Hodes" pitchFamily="2" charset="-79"/>
              </a:rPr>
              <a:t>מרצה</a:t>
            </a:r>
            <a:r>
              <a:rPr lang="he-IL" sz="3800" b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 Hodes" pitchFamily="2" charset="-79"/>
                <a:cs typeface="Guttman Hodes" pitchFamily="2" charset="-79"/>
              </a:rPr>
              <a:t>: עפרה </a:t>
            </a:r>
            <a:r>
              <a:rPr lang="he-IL" sz="38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 Hodes" pitchFamily="2" charset="-79"/>
                <a:cs typeface="Guttman Hodes" pitchFamily="2" charset="-79"/>
              </a:rPr>
              <a:t>מהודר, </a:t>
            </a:r>
            <a:endParaRPr lang="en-US" sz="3800" b="1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Guttman Hodes" pitchFamily="2" charset="-79"/>
            </a:endParaRPr>
          </a:p>
          <a:p>
            <a:pPr rtl="0"/>
            <a:r>
              <a:rPr lang="en-US" sz="38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Guttman Hodes" pitchFamily="2" charset="-79"/>
              </a:rPr>
              <a:t>By Ofra Mehoudar, </a:t>
            </a:r>
            <a:r>
              <a:rPr lang="en-US" sz="3800" b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Guttman Hodes" pitchFamily="2" charset="-79"/>
              </a:rPr>
              <a:t>MSc</a:t>
            </a:r>
            <a:endParaRPr lang="he-IL" sz="2800" b="1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ttman Hodes" pitchFamily="2" charset="-79"/>
              <a:cs typeface="Guttman Hodes" pitchFamily="2" charset="-79"/>
            </a:endParaRPr>
          </a:p>
          <a:p>
            <a:pPr algn="ctr" rtl="0"/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cs typeface="+mj-cs"/>
                <a:hlinkClick r:id="rId3"/>
              </a:rPr>
              <a:t>www.medi-kal.com</a:t>
            </a:r>
            <a:endParaRPr lang="en-US" sz="3200" dirty="0" smtClean="0">
              <a:solidFill>
                <a:schemeClr val="accent5">
                  <a:lumMod val="75000"/>
                </a:schemeClr>
              </a:solidFill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1186746"/>
            <a:ext cx="4536504" cy="390876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4000" spc="-150" dirty="0" smtClean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itchFamily="34" charset="0"/>
                <a:cs typeface="Guttman-Toledo" pitchFamily="2" charset="-79"/>
              </a:rPr>
              <a:t>Health Literacy &amp; </a:t>
            </a:r>
          </a:p>
          <a:p>
            <a:pPr algn="l"/>
            <a:r>
              <a:rPr lang="en-US" sz="4000" i="1" spc="-150" dirty="0" err="1" smtClean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itchFamily="34" charset="0"/>
                <a:cs typeface="Guttman-Toledo" pitchFamily="2" charset="-79"/>
              </a:rPr>
              <a:t>e</a:t>
            </a:r>
            <a:r>
              <a:rPr lang="en-US" sz="4000" spc="-150" dirty="0" err="1" smtClean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itchFamily="34" charset="0"/>
                <a:cs typeface="Guttman-Toledo" pitchFamily="2" charset="-79"/>
              </a:rPr>
              <a:t>Health</a:t>
            </a:r>
            <a:r>
              <a:rPr lang="en-US" sz="4000" spc="-150" dirty="0" smtClean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itchFamily="34" charset="0"/>
                <a:cs typeface="Guttman-Toledo" pitchFamily="2" charset="-79"/>
              </a:rPr>
              <a:t> Literacy</a:t>
            </a:r>
            <a:endParaRPr lang="en-US" sz="4400" spc="-150" dirty="0" smtClean="0">
              <a:ln w="12700">
                <a:noFill/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Calibri" pitchFamily="34" charset="0"/>
              <a:cs typeface="Guttman-Toledo" pitchFamily="2" charset="-79"/>
            </a:endParaRPr>
          </a:p>
          <a:p>
            <a:pPr algn="l"/>
            <a:endParaRPr lang="en-US" sz="2800" dirty="0" smtClean="0">
              <a:solidFill>
                <a:srgbClr val="C00000"/>
              </a:solidFill>
            </a:endParaRPr>
          </a:p>
          <a:p>
            <a:pPr algn="l"/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Coping with </a:t>
            </a:r>
          </a:p>
          <a:p>
            <a:pPr algn="l"/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 </a:t>
            </a:r>
          </a:p>
          <a:p>
            <a:pPr algn="l"/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information on </a:t>
            </a:r>
          </a:p>
          <a:p>
            <a:pPr algn="l"/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Information </a:t>
            </a:r>
          </a:p>
          <a:p>
            <a:pPr algn="l"/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Highway</a:t>
            </a:r>
            <a:endParaRPr lang="en-US" sz="4400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כותרת 1"/>
          <p:cNvSpPr txBox="1">
            <a:spLocks/>
          </p:cNvSpPr>
          <p:nvPr/>
        </p:nvSpPr>
        <p:spPr>
          <a:xfrm>
            <a:off x="437916" y="340317"/>
            <a:ext cx="822960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e-IL" sz="24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מדע, ידע או דעה?</a:t>
            </a:r>
            <a:endParaRPr lang="he-IL" sz="2400" b="1" i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תמונה 8" descr="aged1.JPG"/>
          <p:cNvPicPr>
            <a:picLocks noChangeAspect="1"/>
          </p:cNvPicPr>
          <p:nvPr/>
        </p:nvPicPr>
        <p:blipFill>
          <a:blip r:embed="rId2" cstate="print"/>
          <a:srcRect t="12303" r="13123" b="13780"/>
          <a:stretch>
            <a:fillRect/>
          </a:stretch>
        </p:blipFill>
        <p:spPr>
          <a:xfrm>
            <a:off x="251520" y="3820569"/>
            <a:ext cx="4147941" cy="235281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עפרה מהודר, </a:t>
            </a:r>
            <a:r>
              <a:rPr lang="en-US" smtClean="0"/>
              <a:t>MSc </a:t>
            </a:r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8390A-543C-4FDA-8DE1-4447F567722C}" type="slidenum">
              <a:rPr lang="he-IL" smtClean="0"/>
              <a:pPr/>
              <a:t>10</a:t>
            </a:fld>
            <a:endParaRPr lang="he-IL"/>
          </a:p>
        </p:txBody>
      </p:sp>
      <p:sp>
        <p:nvSpPr>
          <p:cNvPr id="6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מלמדים (השכלת מבוגרים)</a:t>
            </a:r>
            <a:endParaRPr lang="he-IL" dirty="0"/>
          </a:p>
        </p:txBody>
      </p:sp>
      <p:pic>
        <p:nvPicPr>
          <p:cNvPr id="7" name="מציין מיקום תוכן 6" descr="adult edu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14026" r="3445" b="5536"/>
          <a:stretch>
            <a:fillRect/>
          </a:stretch>
        </p:blipFill>
        <p:spPr>
          <a:xfrm>
            <a:off x="3995936" y="2924944"/>
            <a:ext cx="4949761" cy="2748951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251520" y="2060848"/>
            <a:ext cx="3744416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buNone/>
            </a:pPr>
            <a:r>
              <a:rPr lang="he-IL" b="1" dirty="0" smtClean="0">
                <a:solidFill>
                  <a:srgbClr val="C00000"/>
                </a:solidFill>
              </a:rPr>
              <a:t>קורסי</a:t>
            </a:r>
            <a:r>
              <a:rPr lang="he-IL" dirty="0" smtClean="0">
                <a:solidFill>
                  <a:srgbClr val="C00000"/>
                </a:solidFill>
              </a:rPr>
              <a:t> "</a:t>
            </a:r>
            <a:r>
              <a:rPr lang="he-IL" b="1" dirty="0" smtClean="0">
                <a:solidFill>
                  <a:srgbClr val="C00000"/>
                </a:solidFill>
              </a:rPr>
              <a:t>שימוש באינטרנט למטרות בריאות</a:t>
            </a:r>
            <a:r>
              <a:rPr lang="he-IL" dirty="0" smtClean="0">
                <a:solidFill>
                  <a:srgbClr val="C00000"/>
                </a:solidFill>
              </a:rPr>
              <a:t>" לאוכלוסיות רגישות: חולים במחלות כרוניות, קשישים (בבתי אבות), </a:t>
            </a:r>
          </a:p>
          <a:p>
            <a:pPr algn="ctr">
              <a:buNone/>
            </a:pPr>
            <a:r>
              <a:rPr lang="he-IL" dirty="0" smtClean="0">
                <a:solidFill>
                  <a:srgbClr val="C00000"/>
                </a:solidFill>
              </a:rPr>
              <a:t>הורים לילדים בעלי צרכים מיוחדים...</a:t>
            </a:r>
          </a:p>
          <a:p>
            <a:endParaRPr lang="he-IL" dirty="0"/>
          </a:p>
        </p:txBody>
      </p:sp>
      <p:sp>
        <p:nvSpPr>
          <p:cNvPr id="10" name="TextBox 9"/>
          <p:cNvSpPr txBox="1"/>
          <p:nvPr/>
        </p:nvSpPr>
        <p:spPr>
          <a:xfrm>
            <a:off x="4427984" y="5733255"/>
            <a:ext cx="453650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200" u="sng" dirty="0" smtClean="0">
                <a:solidFill>
                  <a:schemeClr val="accent1">
                    <a:lumMod val="75000"/>
                  </a:schemeClr>
                </a:solidFill>
                <a:hlinkClick r:id="rId4"/>
              </a:rPr>
              <a:t>מחקר התערבות לדוגמה:</a:t>
            </a:r>
            <a:endParaRPr lang="en-US" sz="1200" u="sng" dirty="0" smtClean="0">
              <a:solidFill>
                <a:schemeClr val="accent1">
                  <a:lumMod val="75000"/>
                </a:schemeClr>
              </a:solidFill>
              <a:hlinkClick r:id="rId4"/>
            </a:endParaRPr>
          </a:p>
          <a:p>
            <a:pPr algn="l" rtl="0"/>
            <a:r>
              <a:rPr lang="en-US" sz="1200" i="1" dirty="0" err="1" smtClean="0">
                <a:solidFill>
                  <a:schemeClr val="accent1">
                    <a:lumMod val="75000"/>
                  </a:schemeClr>
                </a:solidFill>
                <a:hlinkClick r:id="rId4"/>
              </a:rPr>
              <a:t>Xie</a:t>
            </a:r>
            <a:r>
              <a:rPr lang="en-US" sz="1200" i="1" dirty="0" smtClean="0">
                <a:solidFill>
                  <a:schemeClr val="accent1">
                    <a:lumMod val="75000"/>
                  </a:schemeClr>
                </a:solidFill>
                <a:hlinkClick r:id="rId4"/>
              </a:rPr>
              <a:t> B</a:t>
            </a:r>
            <a:r>
              <a:rPr lang="en-US" sz="1200" i="1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en-US" sz="1200" i="1" dirty="0" smtClean="0">
                <a:solidFill>
                  <a:schemeClr val="accent1">
                    <a:lumMod val="75000"/>
                  </a:schemeClr>
                </a:solidFill>
                <a:hlinkClick r:id="rId5"/>
              </a:rPr>
              <a:t>Effects of an </a:t>
            </a:r>
            <a:r>
              <a:rPr lang="en-US" sz="1200" i="1" dirty="0" err="1" smtClean="0">
                <a:solidFill>
                  <a:schemeClr val="accent1">
                    <a:lumMod val="75000"/>
                  </a:schemeClr>
                </a:solidFill>
                <a:hlinkClick r:id="rId5"/>
              </a:rPr>
              <a:t>eHealth</a:t>
            </a:r>
            <a:r>
              <a:rPr lang="en-US" sz="1200" i="1" dirty="0" smtClean="0">
                <a:solidFill>
                  <a:schemeClr val="accent1">
                    <a:lumMod val="75000"/>
                  </a:schemeClr>
                </a:solidFill>
                <a:hlinkClick r:id="rId5"/>
              </a:rPr>
              <a:t> literacy intervention for older adults.</a:t>
            </a:r>
            <a:r>
              <a:rPr lang="en-US" sz="1200" i="1" dirty="0" smtClean="0">
                <a:solidFill>
                  <a:schemeClr val="accent1">
                    <a:lumMod val="75000"/>
                  </a:schemeClr>
                </a:solidFill>
              </a:rPr>
              <a:t> Journal of Medical Internet Research  2011;13:e90.</a:t>
            </a:r>
            <a:endParaRPr lang="he-IL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635896" y="2564904"/>
            <a:ext cx="5176085" cy="2376264"/>
          </a:xfrm>
        </p:spPr>
        <p:txBody>
          <a:bodyPr>
            <a:normAutofit fontScale="85000" lnSpcReduction="20000"/>
          </a:bodyPr>
          <a:lstStyle/>
          <a:p>
            <a:r>
              <a:rPr lang="he-IL" dirty="0" smtClean="0"/>
              <a:t>הנגשה פיזית</a:t>
            </a:r>
          </a:p>
          <a:p>
            <a:pPr lvl="1"/>
            <a:r>
              <a:rPr lang="he-IL" dirty="0" smtClean="0"/>
              <a:t>לכבדי ראייה: כתב גדול, כתב ברייל</a:t>
            </a:r>
          </a:p>
          <a:p>
            <a:pPr lvl="1"/>
            <a:r>
              <a:rPr lang="he-IL" dirty="0" smtClean="0"/>
              <a:t>לכבדי שמיעה: תרגום לשפת סימנים</a:t>
            </a:r>
          </a:p>
          <a:p>
            <a:endParaRPr lang="he-IL" dirty="0" smtClean="0"/>
          </a:p>
          <a:p>
            <a:r>
              <a:rPr lang="he-IL" dirty="0" smtClean="0"/>
              <a:t>הנגשת</a:t>
            </a:r>
            <a:r>
              <a:rPr lang="he-IL" dirty="0"/>
              <a:t> </a:t>
            </a:r>
            <a:r>
              <a:rPr lang="he-IL" dirty="0" smtClean="0"/>
              <a:t>מידע לבעלי </a:t>
            </a:r>
            <a:r>
              <a:rPr lang="he-IL" dirty="0"/>
              <a:t>אוריינות </a:t>
            </a:r>
            <a:r>
              <a:rPr lang="he-IL" dirty="0" smtClean="0"/>
              <a:t>נמוכה ("</a:t>
            </a:r>
            <a:r>
              <a:rPr lang="en-US" sz="2200" dirty="0" smtClean="0"/>
              <a:t>Low-Lit</a:t>
            </a:r>
            <a:r>
              <a:rPr lang="he-IL" sz="2200" dirty="0" smtClean="0"/>
              <a:t>"</a:t>
            </a:r>
            <a:r>
              <a:rPr lang="he-IL" dirty="0" smtClean="0"/>
              <a:t>):</a:t>
            </a:r>
          </a:p>
          <a:p>
            <a:pPr lvl="1"/>
            <a:r>
              <a:rPr lang="he-IL" dirty="0" smtClean="0"/>
              <a:t>הנגשה לשונית: טקסטים קצרים, שפה פשוטה</a:t>
            </a:r>
          </a:p>
          <a:p>
            <a:pPr lvl="1"/>
            <a:r>
              <a:rPr lang="he-IL" dirty="0" smtClean="0"/>
              <a:t>שימוש באמצעי המחשה: איורים (</a:t>
            </a:r>
            <a:r>
              <a:rPr lang="en-US" sz="2100" dirty="0" smtClean="0"/>
              <a:t>pictographs</a:t>
            </a:r>
            <a:r>
              <a:rPr lang="he-IL" dirty="0" smtClean="0"/>
              <a:t>), סרטונים, סיפורי מסגרת מושכים</a:t>
            </a:r>
          </a:p>
          <a:p>
            <a:pPr algn="ctr">
              <a:buNone/>
            </a:pPr>
            <a:endParaRPr lang="he-IL" dirty="0" smtClean="0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עפרה מהודר, </a:t>
            </a:r>
            <a:r>
              <a:rPr lang="en-US" smtClean="0"/>
              <a:t>MSc </a:t>
            </a:r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8390A-543C-4FDA-8DE1-4447F567722C}" type="slidenum">
              <a:rPr lang="he-IL" smtClean="0"/>
              <a:pPr/>
              <a:t>11</a:t>
            </a:fld>
            <a:endParaRPr lang="he-IL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מנגישים</a:t>
            </a:r>
            <a:endParaRPr lang="he-IL" dirty="0"/>
          </a:p>
        </p:txBody>
      </p:sp>
      <p:grpSp>
        <p:nvGrpSpPr>
          <p:cNvPr id="17" name="קבוצה 16"/>
          <p:cNvGrpSpPr/>
          <p:nvPr/>
        </p:nvGrpSpPr>
        <p:grpSpPr>
          <a:xfrm flipH="1">
            <a:off x="6156176" y="5085184"/>
            <a:ext cx="2855571" cy="1551063"/>
            <a:chOff x="545311" y="4518460"/>
            <a:chExt cx="2630349" cy="1752247"/>
          </a:xfrm>
        </p:grpSpPr>
        <p:pic>
          <p:nvPicPr>
            <p:cNvPr id="3074" name="Picture 2" descr="http://ts2.mm.bing.net/th?id=H.4939982370507017&amp;w=154&amp;h=150&amp;c=7&amp;rs=1&amp;pid=1.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729003" y="5006548"/>
              <a:ext cx="788441" cy="841651"/>
            </a:xfrm>
            <a:prstGeom prst="rect">
              <a:avLst/>
            </a:prstGeom>
            <a:noFill/>
          </p:spPr>
        </p:pic>
        <p:pic>
          <p:nvPicPr>
            <p:cNvPr id="3076" name="Picture 4" descr="http://www.conwy-butterfly.co.uk/images/GoodbyeScroll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92635" y="4518460"/>
              <a:ext cx="1316697" cy="1584176"/>
            </a:xfrm>
            <a:prstGeom prst="rect">
              <a:avLst/>
            </a:prstGeom>
            <a:noFill/>
          </p:spPr>
        </p:pic>
        <p:sp>
          <p:nvSpPr>
            <p:cNvPr id="13" name="חץ מעוקל למטה 12"/>
            <p:cNvSpPr/>
            <p:nvPr/>
          </p:nvSpPr>
          <p:spPr>
            <a:xfrm flipH="1">
              <a:off x="1181945" y="4762504"/>
              <a:ext cx="1065114" cy="362751"/>
            </a:xfrm>
            <a:prstGeom prst="curvedDownArrow">
              <a:avLst>
                <a:gd name="adj1" fmla="val 53362"/>
                <a:gd name="adj2" fmla="val 110306"/>
                <a:gd name="adj3" fmla="val 3976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tx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780726" y="5901375"/>
              <a:ext cx="1394934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he-IL" dirty="0" smtClean="0"/>
                <a:t>טקסט ארוך...</a:t>
              </a:r>
              <a:endParaRPr lang="he-IL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45311" y="5901375"/>
              <a:ext cx="1104790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he-IL" dirty="0" smtClean="0"/>
                <a:t>סרטון קצר</a:t>
              </a:r>
              <a:endParaRPr lang="he-IL" dirty="0"/>
            </a:p>
          </p:txBody>
        </p:sp>
      </p:grpSp>
      <p:sp>
        <p:nvSpPr>
          <p:cNvPr id="23" name="מלבן 22"/>
          <p:cNvSpPr/>
          <p:nvPr/>
        </p:nvSpPr>
        <p:spPr>
          <a:xfrm>
            <a:off x="251520" y="5733256"/>
            <a:ext cx="5976664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11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e-IL" sz="1100" dirty="0" smtClean="0">
                <a:solidFill>
                  <a:schemeClr val="accent1">
                    <a:lumMod val="75000"/>
                  </a:schemeClr>
                </a:solidFill>
              </a:rPr>
              <a:t>התערבות לדוגמה: </a:t>
            </a:r>
            <a:r>
              <a:rPr lang="en-US" sz="11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11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200" i="1" dirty="0" err="1" smtClean="0">
                <a:solidFill>
                  <a:schemeClr val="accent1">
                    <a:lumMod val="75000"/>
                  </a:schemeClr>
                </a:solidFill>
                <a:hlinkClick r:id="rId4"/>
              </a:rPr>
              <a:t>Choi</a:t>
            </a:r>
            <a:r>
              <a:rPr lang="en-US" sz="1200" i="1" dirty="0" smtClean="0">
                <a:solidFill>
                  <a:schemeClr val="accent1">
                    <a:lumMod val="75000"/>
                  </a:schemeClr>
                </a:solidFill>
                <a:hlinkClick r:id="rId4"/>
              </a:rPr>
              <a:t> J</a:t>
            </a:r>
            <a:r>
              <a:rPr lang="en-US" sz="1200" i="1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en-US" sz="1200" i="1" dirty="0" smtClean="0">
                <a:solidFill>
                  <a:schemeClr val="accent1">
                    <a:lumMod val="75000"/>
                  </a:schemeClr>
                </a:solidFill>
                <a:hlinkClick r:id="rId5"/>
              </a:rPr>
              <a:t>Literature review: using pictographs in discharge instructions for older adults with low-literacy skills.</a:t>
            </a:r>
            <a:r>
              <a:rPr lang="en-US" sz="1200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200" i="1" dirty="0" smtClean="0">
                <a:solidFill>
                  <a:schemeClr val="accent1">
                    <a:lumMod val="75000"/>
                  </a:schemeClr>
                </a:solidFill>
                <a:hlinkClick r:id="rId6" tooltip="Journal of clinical nursing."/>
              </a:rPr>
              <a:t>Journal of Clinical Nursing</a:t>
            </a:r>
            <a:r>
              <a:rPr lang="en-US" sz="1200" i="1" dirty="0" smtClean="0">
                <a:solidFill>
                  <a:schemeClr val="accent1">
                    <a:lumMod val="75000"/>
                  </a:schemeClr>
                </a:solidFill>
              </a:rPr>
              <a:t> 2011; 20(21-22): 2984-96.</a:t>
            </a:r>
            <a:endParaRPr lang="he-IL" sz="1200" i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24" name="קבוצה 23"/>
          <p:cNvGrpSpPr/>
          <p:nvPr/>
        </p:nvGrpSpPr>
        <p:grpSpPr>
          <a:xfrm>
            <a:off x="179512" y="3789040"/>
            <a:ext cx="4320480" cy="2182738"/>
            <a:chOff x="179512" y="3789040"/>
            <a:chExt cx="4320480" cy="2182738"/>
          </a:xfrm>
        </p:grpSpPr>
        <p:pic>
          <p:nvPicPr>
            <p:cNvPr id="3078" name="Picture 6" descr="http://ts3.mm.bing.net/th?id=H.4969372820439606&amp;w=109&amp;h=141&amp;c=7&amp;rs=1&amp;pid=1.7"/>
            <p:cNvPicPr>
              <a:picLocks noChangeAspect="1" noChangeArrowheads="1"/>
            </p:cNvPicPr>
            <p:nvPr/>
          </p:nvPicPr>
          <p:blipFill>
            <a:blip r:embed="rId7" cstate="print"/>
            <a:srcRect r="17337"/>
            <a:stretch>
              <a:fillRect/>
            </a:stretch>
          </p:blipFill>
          <p:spPr bwMode="auto">
            <a:xfrm>
              <a:off x="179512" y="3789040"/>
              <a:ext cx="1096307" cy="1944216"/>
            </a:xfrm>
            <a:prstGeom prst="rect">
              <a:avLst/>
            </a:prstGeom>
            <a:noFill/>
          </p:spPr>
        </p:pic>
        <p:pic>
          <p:nvPicPr>
            <p:cNvPr id="3080" name="Picture 8" descr="http://ts3.mm.bing.net/th?id=H.4576396203590994&amp;w=145&amp;h=146&amp;c=7&amp;rs=1&amp;pid=1.7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835696" y="4581128"/>
              <a:ext cx="1381126" cy="1390650"/>
            </a:xfrm>
            <a:prstGeom prst="rect">
              <a:avLst/>
            </a:prstGeom>
            <a:noFill/>
          </p:spPr>
        </p:pic>
        <p:sp>
          <p:nvSpPr>
            <p:cNvPr id="21" name="הסבר מלבני 20"/>
            <p:cNvSpPr/>
            <p:nvPr/>
          </p:nvSpPr>
          <p:spPr>
            <a:xfrm>
              <a:off x="2987824" y="4725144"/>
              <a:ext cx="1512168" cy="576064"/>
            </a:xfrm>
            <a:prstGeom prst="wedgeRectCallout">
              <a:avLst>
                <a:gd name="adj1" fmla="val -78518"/>
                <a:gd name="adj2" fmla="val 28469"/>
              </a:avLst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l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r>
                <a:rPr lang="he-IL" sz="2000" i="1" dirty="0" smtClean="0">
                  <a:solidFill>
                    <a:srgbClr val="C00000"/>
                  </a:solidFill>
                  <a:effectLst>
                    <a:outerShdw blurRad="50800" dir="5400000" algn="ctr" rotWithShape="0">
                      <a:srgbClr val="000000">
                        <a:alpha val="43137"/>
                      </a:srgbClr>
                    </a:outerShdw>
                  </a:effectLst>
                  <a:cs typeface="FrankRuehl" pitchFamily="2" charset="-79"/>
                </a:rPr>
                <a:t>"נוגדי קרישה / מדללי דם"</a:t>
              </a:r>
              <a:endParaRPr lang="he-IL" sz="2000" i="1" dirty="0">
                <a:solidFill>
                  <a:srgbClr val="C00000"/>
                </a:solidFill>
                <a:effectLst>
                  <a:outerShdw blurRad="50800" dir="5400000" algn="ctr" rotWithShape="0">
                    <a:srgbClr val="000000">
                      <a:alpha val="43137"/>
                    </a:srgbClr>
                  </a:outerShdw>
                </a:effectLst>
                <a:cs typeface="FrankRuehl" pitchFamily="2" charset="-79"/>
              </a:endParaRPr>
            </a:p>
          </p:txBody>
        </p:sp>
        <p:sp>
          <p:nvSpPr>
            <p:cNvPr id="19" name="הסבר מלבני 18"/>
            <p:cNvSpPr/>
            <p:nvPr/>
          </p:nvSpPr>
          <p:spPr>
            <a:xfrm>
              <a:off x="1115616" y="3933056"/>
              <a:ext cx="1656184" cy="720080"/>
            </a:xfrm>
            <a:prstGeom prst="wedgeRectCallout">
              <a:avLst>
                <a:gd name="adj1" fmla="val -62563"/>
                <a:gd name="adj2" fmla="val 72837"/>
              </a:avLst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l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sz="2000" i="1" dirty="0" smtClean="0">
                  <a:solidFill>
                    <a:srgbClr val="C00000"/>
                  </a:solidFill>
                  <a:effectLst>
                    <a:outerShdw blurRad="50800" dir="5400000" algn="ctr" rotWithShape="0">
                      <a:srgbClr val="000000">
                        <a:alpha val="43137"/>
                      </a:srgbClr>
                    </a:outerShdw>
                  </a:effectLst>
                  <a:cs typeface="FrankRuehl" pitchFamily="2" charset="-79"/>
                </a:rPr>
                <a:t>אנטי-</a:t>
              </a:r>
              <a:r>
                <a:rPr lang="he-IL" sz="2000" i="1" dirty="0" err="1" smtClean="0">
                  <a:solidFill>
                    <a:srgbClr val="C00000"/>
                  </a:solidFill>
                  <a:effectLst>
                    <a:outerShdw blurRad="50800" dir="5400000" algn="ctr" rotWithShape="0">
                      <a:srgbClr val="000000">
                        <a:alpha val="43137"/>
                      </a:srgbClr>
                    </a:outerShdw>
                  </a:effectLst>
                  <a:cs typeface="FrankRuehl" pitchFamily="2" charset="-79"/>
                </a:rPr>
                <a:t>קואגולנטים</a:t>
              </a:r>
              <a:r>
                <a:rPr lang="he-IL" sz="2000" i="1" dirty="0" smtClean="0">
                  <a:solidFill>
                    <a:srgbClr val="C00000"/>
                  </a:solidFill>
                  <a:effectLst>
                    <a:outerShdw blurRad="50800" dir="5400000" algn="ctr" rotWithShape="0">
                      <a:srgbClr val="000000">
                        <a:alpha val="43137"/>
                      </a:srgbClr>
                    </a:outerShdw>
                  </a:effectLst>
                  <a:cs typeface="FrankRuehl" pitchFamily="2" charset="-79"/>
                </a:rPr>
                <a:t> @#$%^&amp;*</a:t>
              </a:r>
              <a:endParaRPr lang="he-IL" sz="2000" dirty="0"/>
            </a:p>
          </p:txBody>
        </p:sp>
        <p:sp>
          <p:nvSpPr>
            <p:cNvPr id="22" name="חץ מעוקל למטה 21"/>
            <p:cNvSpPr/>
            <p:nvPr/>
          </p:nvSpPr>
          <p:spPr>
            <a:xfrm rot="1125785">
              <a:off x="2643186" y="4396999"/>
              <a:ext cx="1130829" cy="224243"/>
            </a:xfrm>
            <a:prstGeom prst="curvedDownArrow">
              <a:avLst>
                <a:gd name="adj1" fmla="val 53362"/>
                <a:gd name="adj2" fmla="val 110306"/>
                <a:gd name="adj3" fmla="val 3976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tx1"/>
                </a:solidFill>
              </a:endParaRPr>
            </a:p>
          </p:txBody>
        </p:sp>
      </p:grpSp>
      <p:pic>
        <p:nvPicPr>
          <p:cNvPr id="7" name="תמונה 6" descr="aceess.JPG"/>
          <p:cNvPicPr>
            <a:picLocks noChangeAspect="1"/>
          </p:cNvPicPr>
          <p:nvPr/>
        </p:nvPicPr>
        <p:blipFill>
          <a:blip r:embed="rId9" cstate="print"/>
          <a:srcRect l="11155" r="35433" b="19685"/>
          <a:stretch>
            <a:fillRect/>
          </a:stretch>
        </p:blipFill>
        <p:spPr>
          <a:xfrm>
            <a:off x="467544" y="1916832"/>
            <a:ext cx="1800200" cy="18046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 smtClean="0"/>
              <a:t>ואיפה נכנס האתר שלי?</a:t>
            </a:r>
            <a:br>
              <a:rPr lang="he-IL" dirty="0" smtClean="0"/>
            </a:br>
            <a:r>
              <a:rPr lang="en-US" dirty="0" smtClean="0">
                <a:hlinkClick r:id="rId2"/>
              </a:rPr>
              <a:t>www.medi-kal.com</a:t>
            </a:r>
            <a:endParaRPr lang="he-IL" dirty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עפרה מהודר, </a:t>
            </a:r>
            <a:r>
              <a:rPr lang="en-US" smtClean="0"/>
              <a:t>MSc </a:t>
            </a:r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8390A-543C-4FDA-8DE1-4447F567722C}" type="slidenum">
              <a:rPr lang="he-IL" smtClean="0"/>
              <a:pPr/>
              <a:t>12</a:t>
            </a:fld>
            <a:endParaRPr lang="he-IL"/>
          </a:p>
        </p:txBody>
      </p:sp>
      <p:sp>
        <p:nvSpPr>
          <p:cNvPr id="2" name="מציין מיקום תוכן 1"/>
          <p:cNvSpPr>
            <a:spLocks noGrp="1"/>
          </p:cNvSpPr>
          <p:nvPr>
            <p:ph sz="quarter" idx="13"/>
          </p:nvPr>
        </p:nvSpPr>
        <p:spPr>
          <a:xfrm>
            <a:off x="323528" y="1916832"/>
            <a:ext cx="4470264" cy="4392488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he-IL" sz="1800" dirty="0" smtClean="0"/>
              <a:t>דווקא האנשים הנחשבים </a:t>
            </a:r>
            <a:r>
              <a:rPr lang="he-IL" sz="1800" dirty="0" smtClean="0">
                <a:solidFill>
                  <a:srgbClr val="C00000"/>
                </a:solidFill>
              </a:rPr>
              <a:t>בעלי א"ב מקוונת גבוהה </a:t>
            </a:r>
            <a:r>
              <a:rPr lang="he-IL" sz="1800" dirty="0" smtClean="0"/>
              <a:t>שמים לב </a:t>
            </a:r>
            <a:r>
              <a:rPr lang="he-IL" sz="1800" dirty="0" smtClean="0">
                <a:solidFill>
                  <a:srgbClr val="C00000"/>
                </a:solidFill>
              </a:rPr>
              <a:t>לסתירות</a:t>
            </a:r>
            <a:r>
              <a:rPr lang="he-IL" sz="1800" dirty="0" smtClean="0"/>
              <a:t> בין פריטי המידע המובאים במקורות שונים, ו/או חסרים את </a:t>
            </a:r>
            <a:r>
              <a:rPr lang="he-IL" sz="1800" dirty="0" smtClean="0">
                <a:solidFill>
                  <a:schemeClr val="tx2">
                    <a:lumMod val="75000"/>
                  </a:schemeClr>
                </a:solidFill>
              </a:rPr>
              <a:t>היכולת להבחין בין מקורות מידע </a:t>
            </a:r>
            <a:r>
              <a:rPr lang="he-IL" sz="1800" dirty="0" smtClean="0">
                <a:solidFill>
                  <a:srgbClr val="C00000"/>
                </a:solidFill>
              </a:rPr>
              <a:t>מאיכות שונה.</a:t>
            </a:r>
            <a:endParaRPr lang="he-IL" sz="1800" dirty="0" smtClean="0"/>
          </a:p>
          <a:p>
            <a:pPr marL="0" indent="0">
              <a:lnSpc>
                <a:spcPct val="170000"/>
              </a:lnSpc>
              <a:buNone/>
            </a:pPr>
            <a:r>
              <a:rPr lang="he-IL" sz="1800" dirty="0" smtClean="0"/>
              <a:t>כ</a:t>
            </a:r>
            <a:r>
              <a:rPr lang="he-IL" sz="1800" u="sng" dirty="0" smtClean="0"/>
              <a:t>מוסמכת במדעי הרפואה </a:t>
            </a:r>
            <a:r>
              <a:rPr lang="he-IL" sz="1800" dirty="0" smtClean="0"/>
              <a:t>אני יכולה לדלות מידע מאתרים </a:t>
            </a:r>
            <a:r>
              <a:rPr lang="he-IL" sz="1800" dirty="0" smtClean="0">
                <a:solidFill>
                  <a:srgbClr val="C00000"/>
                </a:solidFill>
              </a:rPr>
              <a:t>מקצועיים</a:t>
            </a:r>
            <a:r>
              <a:rPr lang="he-IL" sz="1800" dirty="0" smtClean="0"/>
              <a:t> (דוגמת </a:t>
            </a:r>
            <a:r>
              <a:rPr lang="en-US" sz="1800" dirty="0" err="1" smtClean="0"/>
              <a:t>Pubmed</a:t>
            </a:r>
            <a:r>
              <a:rPr lang="he-IL" sz="1800" dirty="0" smtClean="0"/>
              <a:t>)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he-IL" sz="1800" dirty="0" smtClean="0"/>
              <a:t>ואחר כך </a:t>
            </a:r>
            <a:r>
              <a:rPr lang="he-IL" sz="1800" dirty="0" smtClean="0">
                <a:solidFill>
                  <a:srgbClr val="C00000"/>
                </a:solidFill>
              </a:rPr>
              <a:t>להנגיש</a:t>
            </a:r>
            <a:r>
              <a:rPr lang="he-IL" sz="1800" dirty="0" smtClean="0"/>
              <a:t> אותו –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he-IL" sz="1800" dirty="0" smtClean="0"/>
              <a:t>לציבור הרחב </a:t>
            </a:r>
            <a:r>
              <a:rPr lang="he-IL" sz="1800" dirty="0" smtClean="0">
                <a:solidFill>
                  <a:srgbClr val="C00000"/>
                </a:solidFill>
              </a:rPr>
              <a:t>כמאמר</a:t>
            </a:r>
            <a:r>
              <a:rPr lang="he-IL" sz="1800" dirty="0" smtClean="0"/>
              <a:t> באתר,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he-IL" sz="1800" dirty="0" smtClean="0"/>
              <a:t>או כמענה לשאילתות </a:t>
            </a:r>
            <a:r>
              <a:rPr lang="he-IL" sz="1800" dirty="0" smtClean="0">
                <a:solidFill>
                  <a:srgbClr val="C00000"/>
                </a:solidFill>
              </a:rPr>
              <a:t>אישיות</a:t>
            </a:r>
            <a:r>
              <a:rPr lang="he-IL" sz="1800" dirty="0" smtClean="0"/>
              <a:t> לאנשים פרטיים.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he-IL" sz="1500" i="1" dirty="0" smtClean="0"/>
              <a:t>* המידע באתר אינו תחליף להתייעצות עם רופא. </a:t>
            </a:r>
          </a:p>
          <a:p>
            <a:pPr marL="0" indent="0">
              <a:lnSpc>
                <a:spcPct val="170000"/>
              </a:lnSpc>
              <a:buNone/>
            </a:pPr>
            <a:endParaRPr lang="he-IL" sz="18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705" r="777" b="2372"/>
          <a:stretch/>
        </p:blipFill>
        <p:spPr bwMode="auto">
          <a:xfrm>
            <a:off x="5004048" y="1612065"/>
            <a:ext cx="3744416" cy="5040000"/>
          </a:xfrm>
          <a:prstGeom prst="rect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תמונה 7" descr="bridge3.JPG"/>
          <p:cNvPicPr>
            <a:picLocks noChangeAspect="1"/>
          </p:cNvPicPr>
          <p:nvPr/>
        </p:nvPicPr>
        <p:blipFill>
          <a:blip r:embed="rId2" cstate="print"/>
          <a:srcRect l="20341" t="13780" r="22966" b="31496"/>
          <a:stretch>
            <a:fillRect/>
          </a:stretch>
        </p:blipFill>
        <p:spPr>
          <a:xfrm>
            <a:off x="251520" y="2060848"/>
            <a:ext cx="3571691" cy="2298534"/>
          </a:xfrm>
          <a:prstGeom prst="rect">
            <a:avLst/>
          </a:prstGeom>
        </p:spPr>
      </p:pic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547664" y="1844824"/>
            <a:ext cx="6048672" cy="3255640"/>
          </a:xfrm>
        </p:spPr>
        <p:txBody>
          <a:bodyPr/>
          <a:lstStyle/>
          <a:p>
            <a:pPr>
              <a:buNone/>
            </a:pPr>
            <a:endParaRPr lang="he-IL" dirty="0" smtClean="0"/>
          </a:p>
          <a:p>
            <a:pPr algn="l">
              <a:buNone/>
            </a:pPr>
            <a:endParaRPr lang="he-IL" dirty="0" smtClean="0">
              <a:solidFill>
                <a:srgbClr val="FFC000"/>
              </a:solidFill>
              <a:sym typeface="Wingdings" pitchFamily="2" charset="2"/>
            </a:endParaRPr>
          </a:p>
          <a:p>
            <a:pPr algn="ctr">
              <a:buNone/>
            </a:pPr>
            <a:endParaRPr lang="he-IL" dirty="0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8390A-543C-4FDA-8DE1-4447F567722C}" type="slidenum">
              <a:rPr lang="he-IL" smtClean="0"/>
              <a:pPr/>
              <a:t>13</a:t>
            </a:fld>
            <a:endParaRPr lang="he-IL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he-IL" dirty="0" smtClean="0">
                <a:solidFill>
                  <a:srgbClr val="FFC000"/>
                </a:solidFill>
              </a:rPr>
              <a:t>תודה</a:t>
            </a:r>
            <a:endParaRPr lang="en-US" dirty="0" smtClean="0">
              <a:solidFill>
                <a:srgbClr val="FFC000"/>
              </a:solidFill>
              <a:sym typeface="Wingdings" pitchFamily="2" charset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9592" y="5877272"/>
            <a:ext cx="756084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buNone/>
            </a:pPr>
            <a:r>
              <a:rPr lang="he-IL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עפרה מהודר,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MSc</a:t>
            </a:r>
            <a:endParaRPr lang="he-IL" dirty="0" smtClean="0">
              <a:solidFill>
                <a:schemeClr val="accent1">
                  <a:lumMod val="75000"/>
                </a:schemeClr>
              </a:solidFill>
              <a:sym typeface="Wingdings" pitchFamily="2" charset="2"/>
            </a:endParaRPr>
          </a:p>
          <a:p>
            <a:pPr algn="ctr">
              <a:buNone/>
            </a:pPr>
            <a:r>
              <a:rPr lang="he-IL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מידע בריאותי שעושה לך סדר</a:t>
            </a:r>
          </a:p>
          <a:p>
            <a:pPr algn="ctr">
              <a:buNone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  <a:hlinkClick r:id="rId3"/>
              </a:rPr>
              <a:t>Ofra@medi-kal.com</a:t>
            </a:r>
            <a:endParaRPr lang="en-US" dirty="0" smtClean="0">
              <a:solidFill>
                <a:schemeClr val="tx2">
                  <a:lumMod val="75000"/>
                </a:schemeClr>
              </a:solidFill>
              <a:sym typeface="Wingdings" pitchFamily="2" charset="2"/>
            </a:endParaRPr>
          </a:p>
          <a:p>
            <a:endParaRPr lang="he-IL" dirty="0"/>
          </a:p>
        </p:txBody>
      </p:sp>
      <p:sp>
        <p:nvSpPr>
          <p:cNvPr id="9" name="TextBox 8"/>
          <p:cNvSpPr txBox="1"/>
          <p:nvPr/>
        </p:nvSpPr>
        <p:spPr>
          <a:xfrm>
            <a:off x="3995936" y="2492896"/>
            <a:ext cx="4752528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i="1" dirty="0" smtClean="0">
                <a:solidFill>
                  <a:srgbClr val="C00000"/>
                </a:solidFill>
              </a:rPr>
              <a:t>לאנשי תקשורת המדע, שבונים איתי את הגשרים!</a:t>
            </a:r>
          </a:p>
          <a:p>
            <a:pPr algn="ctr"/>
            <a:endParaRPr lang="he-IL" i="1" dirty="0" smtClean="0">
              <a:solidFill>
                <a:srgbClr val="C00000"/>
              </a:solidFill>
            </a:endParaRPr>
          </a:p>
          <a:p>
            <a:pPr algn="ctr"/>
            <a:r>
              <a:rPr lang="he-IL" i="1" dirty="0" smtClean="0">
                <a:solidFill>
                  <a:srgbClr val="C00000"/>
                </a:solidFill>
              </a:rPr>
              <a:t>ל"חבורה" שלי (צחי, אלון, איריס...), שעברה איתי את הגשר הזה.</a:t>
            </a:r>
          </a:p>
          <a:p>
            <a:pPr algn="ctr"/>
            <a:endParaRPr lang="he-IL" i="1" dirty="0" smtClean="0">
              <a:solidFill>
                <a:srgbClr val="C00000"/>
              </a:solidFill>
            </a:endParaRPr>
          </a:p>
          <a:p>
            <a:pPr algn="ctr"/>
            <a:r>
              <a:rPr lang="he-IL" i="1" dirty="0" smtClean="0">
                <a:solidFill>
                  <a:srgbClr val="C00000"/>
                </a:solidFill>
              </a:rPr>
              <a:t>וכמובן למנויי האתר שלי – שנמצאים בצד השני של הגשר.</a:t>
            </a:r>
          </a:p>
          <a:p>
            <a:pPr algn="ctr"/>
            <a:endParaRPr lang="he-IL" dirty="0"/>
          </a:p>
        </p:txBody>
      </p:sp>
      <p:sp>
        <p:nvSpPr>
          <p:cNvPr id="10" name="TextBox 9"/>
          <p:cNvSpPr txBox="1"/>
          <p:nvPr/>
        </p:nvSpPr>
        <p:spPr>
          <a:xfrm>
            <a:off x="539552" y="4725144"/>
            <a:ext cx="8208912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i="1" dirty="0" smtClean="0"/>
              <a:t>*הרצאה זו הינה תקציר של סקירת ספרות בת 42 מקורות, בנושא אוריינות בריאות,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he-IL" i="1" dirty="0" smtClean="0"/>
              <a:t> שחיברתי והתקבלה לפרסום ב"</a:t>
            </a:r>
            <a:r>
              <a:rPr lang="he-IL" i="1" u="sng" dirty="0" smtClean="0"/>
              <a:t>כתב העת הישראלי לקידום בריאות</a:t>
            </a:r>
            <a:r>
              <a:rPr lang="he-IL" i="1" dirty="0" smtClean="0"/>
              <a:t>". 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he-IL" i="1" dirty="0" smtClean="0"/>
              <a:t>המעוניינים, מוזמנים לפנות אליי בדואל, ואשלח אליכם את הסקירה המלאה – לכשתתפרסם.</a:t>
            </a:r>
            <a:endParaRPr lang="he-IL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251520" y="332656"/>
            <a:ext cx="3312368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he-IL" sz="1400" dirty="0" smtClean="0"/>
              <a:t>עפרה מהודר 2013,כל הזכויות שמורות.</a:t>
            </a:r>
            <a:endParaRPr lang="he-IL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עפרה מהודר, </a:t>
            </a:r>
            <a:r>
              <a:rPr lang="en-US" smtClean="0"/>
              <a:t>MSc </a:t>
            </a:r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8390A-543C-4FDA-8DE1-4447F567722C}" type="slidenum">
              <a:rPr lang="he-IL" smtClean="0"/>
              <a:pPr/>
              <a:t>14</a:t>
            </a:fld>
            <a:endParaRPr lang="he-IL"/>
          </a:p>
        </p:txBody>
      </p:sp>
      <p:sp>
        <p:nvSpPr>
          <p:cNvPr id="5" name="כותרת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שאלות? הערות?</a:t>
            </a:r>
            <a:endParaRPr lang="he-IL" dirty="0"/>
          </a:p>
        </p:txBody>
      </p:sp>
      <p:sp>
        <p:nvSpPr>
          <p:cNvPr id="7" name="מציין מיקום תוכן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he-IL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עפרה מהודר, </a:t>
            </a:r>
            <a:r>
              <a:rPr lang="en-US" smtClean="0"/>
              <a:t>MSc </a:t>
            </a:r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8390A-543C-4FDA-8DE1-4447F567722C}" type="slidenum">
              <a:rPr lang="he-IL" smtClean="0"/>
              <a:pPr/>
              <a:t>15</a:t>
            </a:fld>
            <a:endParaRPr lang="he-IL"/>
          </a:p>
        </p:txBody>
      </p:sp>
      <p:sp>
        <p:nvSpPr>
          <p:cNvPr id="5" name="כותרת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פרסומת</a:t>
            </a:r>
            <a:endParaRPr lang="he-IL" dirty="0"/>
          </a:p>
        </p:txBody>
      </p:sp>
      <p:pic>
        <p:nvPicPr>
          <p:cNvPr id="6" name="מציין מיקום תוכן 6" descr="info_ad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53712" y="2276872"/>
            <a:ext cx="5115505" cy="3849291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 l="23031" r="18012" b="30446"/>
          <a:stretch>
            <a:fillRect/>
          </a:stretch>
        </p:blipFill>
        <p:spPr bwMode="auto">
          <a:xfrm>
            <a:off x="251520" y="2276872"/>
            <a:ext cx="3018829" cy="2003440"/>
          </a:xfrm>
          <a:prstGeom prst="roundRect">
            <a:avLst>
              <a:gd name="adj" fmla="val 16667"/>
            </a:avLst>
          </a:prstGeom>
          <a:ln w="19050">
            <a:solidFill>
              <a:schemeClr val="tx1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2" name="תמונה 21" descr="clalit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1988840"/>
            <a:ext cx="1584176" cy="660608"/>
          </a:xfrm>
          <a:prstGeom prst="rect">
            <a:avLst/>
          </a:prstGeom>
        </p:spPr>
      </p:pic>
      <p:pic>
        <p:nvPicPr>
          <p:cNvPr id="6" name="yiv1115696490תמונה 11" descr="http://www.clalit20plus.co.il/NR/rdonlyres/60310970-5E0F-4940-8D22-5AB39A8806D5/0/RITALIN_KIDDOO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636912"/>
            <a:ext cx="1584176" cy="153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עפרה מהודר, </a:t>
            </a:r>
            <a:r>
              <a:rPr lang="en-US" smtClean="0"/>
              <a:t>MSc </a:t>
            </a:r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8390A-543C-4FDA-8DE1-4447F567722C}" type="slidenum">
              <a:rPr lang="he-IL" smtClean="0"/>
              <a:pPr/>
              <a:t>2</a:t>
            </a:fld>
            <a:endParaRPr lang="he-IL"/>
          </a:p>
        </p:txBody>
      </p:sp>
      <p:sp>
        <p:nvSpPr>
          <p:cNvPr id="5" name="כותרת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מגוון מקורות מידע בנושאי בריאות</a:t>
            </a:r>
            <a:endParaRPr lang="he-IL" dirty="0"/>
          </a:p>
        </p:txBody>
      </p:sp>
      <p:pic>
        <p:nvPicPr>
          <p:cNvPr id="1030" name="Picture 6" descr="http://milklies.files.wordpress.com/2013/07/1014137_616243365063674_927235301_n.jpg?w=341&amp;h=371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4088" y="1484784"/>
            <a:ext cx="1296144" cy="1413975"/>
          </a:xfrm>
          <a:prstGeom prst="rect">
            <a:avLst/>
          </a:prstGeom>
          <a:noFill/>
        </p:spPr>
      </p:pic>
      <p:sp>
        <p:nvSpPr>
          <p:cNvPr id="1034" name="AutoShape 10" descr="data:image/jpeg;base64,/9j/4AAQSkZJRgABAQAAAQABAAD/2wCEAAkGBxQSEhQUExQVFhQXFxcYGBgWFxcWFxgWFxQXGhgXGBgYHyggGB4lHBQUIjEhJSkrLi4wGB8zODMsNygtLiwBCgoKDg0OGhAQGywkICQsLCwsLCwsLCwsLCwsLCwsLCwsLCwsLCwsLCwsLCwsLCwsLCwsLCwsLCwsLCwsLCwsLP/AABEIAKcBLgMBEQACEQEDEQH/xAAcAAABBAMBAAAAAAAAAAAAAAAABQYHCAEDBAL/xABQEAABAgMDBA0ICAIJAwUAAAABAgMABBEFEiEGBzHRExYXIjJBUVRhcYGRkwgUNDVTc6GzI0JydJKxssFS0hUzYoKDtMLh8CU2lCRDY4Xx/8QAGwEBAAIDAQEAAAAAAAAAAAAAAAMEAQIGBQf/xAA6EQACAQIFAgIIBAUDBQAAAAAAAQIDEQQFEiExE0EyUQYiNFJhcZHBFBVTgSMkM6GxNXLRFkKi4fD/2gAMAwEAAhEDEQA/AHRkBkTZ7tmyjrsowpamUqWpSakkjEkwAtbS7H5rKdydcAG0qx+ayncnXABtKsfmsp3J1wAbSrH5rKdydcAG0qx+ayncnXABtKsfmsp3J1wAbSrH5rKdydcAG0qx+ayncnXABtKsfmsp3J1wAbSrH5rKdydcAG0qx+ayncnXABtLsfmsp3J1wB7TkNZJFRKSpHKEpjFweNpdj81lO5OuMgNpdj81lO5OuADaVY/NZTuTrgA2lWPzWU7k64ANpVj81lO5OuADaVY/NZTuTrgA2lWPzWU7k64ANpVj81lO5OuADaVY/NZTuTrgA2lWPzWU7k64ANpVj81lO5OuADaVY/NZTuTrgA2lWPzWU7k64ANpVj81lO5OuADaVY/NZTuTrgA2l2PzWU7k64A2N5CWUoVTJyxHKEgxG6sIu0ml+4sz1tAsvmUv+ERjr0veX1Fn5BtAsvmUv+EQ69L3l9RZ+QbQLL5lL/hEOvS95fUWfkG0Cy+ZS/4RDr0veX1Fn5BtAsvmUv8AhEOvS95fUWfkG0Cy+ZS/4BBVqbdlJfUzZkZZ+MmZSUlZdUtLttKU8QooTQkbGTQ9oiUwSPkF6llvuo/QYAqZAGIAIAIAIAIAIAIA9pbJwGJ6IGUm3ZG1yTWkVKFAdRjVSi+5JKjUW7izTdjYjJCzZZArm1peeb/9ODhewCzX4j840lIyok92bZyUpCQhKUgnepACQOKgERJNs3ukNXOHmxYnWVOy6ENzSQVApFA5T6qwNJNKBUSx25I20ytzjZBIIIIwIIoQeQjijfkweaQBikAYgAgAgAgAgAgAgAgAgAgAgDIgCxWZEf8AS0e9d/MR889Jn/Ofsi3R8I/aRztyUKQuApC4CkLgKQuDZLjfJ649XJZfztNfEjq+EjbykvQ5X35+WqPqBTHjkF6llfuo/QYAqXABAGRAEoZuM0ptBgzD7i2W1GjV1IJWBpXjoTXActDAEcWrKhp51sGoQ4tAJ0kJURX4QBywAQAQA4bASm4SBvq0J46cUU8U5I6PI40mndXkKgiom1wdE4pqzX7HMzZzYcvkdNOKvQOmJ/xDtY8r8no9Rz/t5FjsmHkOSsutAuoU2khNa3eIivQeOLEN0cziYaKso+TFZKbpiTggOHKDKeXkgNmXRRBKEAFSlAclBQY8sazqRityfDYStiH6i2K8ZSOicfW84kBSlXt6LuHED2UrFVV5Jto6V5PSlCMH2OBdntkUuDrGB74wsRK9yWeUYaUbJWZuZzbzzrKX5drZWlFVLq0hW9JBqlRB0jii9CakrnJYmg6FR027iXM5Gz6DRUo+D9gn8o3IBGmGFIJStKkqHEoFJHWDAGqACACACACACAMwAQBiAMiALFZkfVaPeu/mI+d+k/tv7It0fCP6OdJggAgAgAgDZL8JPXHq5L7dS+f2I6vhI18pL0OV9+flqj6iUh45BepZX7qP0GAKlwAQA8s3OSQnnVOPnY5OXGyTDhwF0Y3AeUgHqHZAFlMibYROSbb7SNjaUVpbTyIbdUhOHFUIBp0wBUvKT0uZ9+78xUAJsAEAEAdEtMKQapNP36DGJRUtmS0a06UtUXZi/LWo2oVJCTxg/tFGeHknsdPhs5pSj/E2Z0S8ylyt01oaHD/nJEc6Tgty5hMfTxEnGPYnPICe2eTYRgLibpp/ZJA+Ax64sUpXjY5nMaeivP4jzU0LuOAHH0DExPbYoXu1Yr/lxb5m5p1y+Espqlq9XFKdASADio49oipJdRnS0ZPA0VZXb5G40qoBiCWzse3TnrimexGpITbmvt9uYlksUCHGEgFI0KRXBY78emL1CepHHZthZUarl2Y9AYndzy/kNPLealUFCJ2XCpd3DZqA3HBoBpiMMbw5DGk5qOzLmEoTqtypcrsRTl3ktLyswEoSFtrQlxCjQ1BrWihwho74r1Zypuy4PawOGoYqDdSK1X3Go7YrStFU9Rw+MYjimiSrkVJ+FtGja+n2h7hrjf8AFsrfkD942bXUfxKr/dgsV5mXkHq7S3F+x83ctMG6LTbQTSgcYKFE0xGK6dxiaNeEu55VfLa9HmOw8bPzEMihem1rHI2hKAe0qVEmq/BRaaHfZObizZahTLpWofWd+kNepWHwjFxZrcU7UyVk5hF12XaUOLeAEdRABEF8DIkSObKzmtEshfvCpf6sIy2NhFyyzTyzzSlSjQafGKbqqIPQpJ/aF7MJJs2ZoCGZPzZwpS+h1282SL43wxppjg/SSjOWJ1pbWRehRnCN5LYfscyDMZ0t8IbBDS/IXQRjTLyF0EGmZNkvw09cenkvt1L5/Yjq+EjXykvQ5X35+WqPqJSHjkF6llfuo/QYAqXACjYFjOzj7cuyKuOKoOQDSpRPIBUnqgCQc5tqNyMu3Y8mreN76aWNLjpobpPxI+yOI1AljMn6mlP8b/MOQBWfKT0uZ9+78xUAJsAEAEAZrAADAC7k6vBY46g9lCIq4vi50GQztUnHzRP2aiVuyaVfxqUfjh+Ua0FYqZpO+IYtZyXlos18t1BNxJI4kKWkK+BMS1m1BtEWWQjPExUiAnhgAaEflqjz4trg7SdOL2aPKaRi5JZI9JEYAqZM2uqUmmnkct1Q/iQs0Un9+sCJKcrNWKePoKtQlF/MnHLCbLUlMrTWoZXSnEVJoD3kRfnZK5xuFpqdaKfmRRY1rPTks/JvLLn0RdaKsVBbKgbtdJBBVp5IqKcpxcWdNWw1PC1YV4bb2f7iJP2xs0rLsqFVMXwlfK2q6Up7CPhEc5uSsW6GF6VaclxISr0aFzcxABGNjKPbieImCDOyzrYflzVl9xHQCadxqI3VSSK1XB0Kq9aJMeRGUnnrFVUDze9cAoL3IsDkPwNYu05qS3OTx2Elhqtv+18DrQcIlWx5978glUZZjc9kRl77mL35Eq1bFYexWgByoIcTvXEqGhQUP30xFVowqxcWuSanXqRVr7G1oGgqamgqdFTy0j5djaUaeIlBdmTp3V0Vsy9tmYRaM2lD7yUh00AcUABhoAOEfRMuw9GWGptwXHkVJydxA2wTXOX/ABF64u/haPuL6I1uzBygmucv+KvXD8LR9xfRC7LT2ComWlyTUllok6anY0x8txyUcTNLjUy7DgU5fhp64sZL7fT+Zip4SNfKS9Dlffn5ao+olIeOQXqWV+6j9BgCpgEAWFzIZKJZkVTYWkTMwlQQspvbEgGgFKiu+F44itAOKAE5/MPfUpa7SKlKUVKJlxUqUakn6XjJMAShkVYIs+TalQ5sobv7+7drecUvRU0pepp4oAhvL/NOiWZm50zt4hSnA3sIFStzBN7ZD/FppxQBD0AEAEAEAZgBdySly47cGlRSnvOPwrFfEK8T08sqaKjm+yLRZPy6W2m0poAEgDujMNkU6snKTmzRnFRes2ZxpRKT3LSadsKv9NlnLnbFQfxK/PEVwjzl2O4bMVxhYwme0mMXMmUuXVJUNKSkjrSa/tGVtZkdSF4NeZOMnbLNrycw00VJWUXFA4FJWneq6RUEdkehqVRWRxs6E8HXjKfF7kNSLzspMVAKXWV4jRik0Uk9BFR1GKN3CR1rjDFUWuz4JDyjyVlpqQM7JN3VkbKUpqagD6RF3iIxwHGItTpxlDVE8DC42rQxHSrPZbEVGKZ056SYAwqMGTINdMDAEDpgGLGR9sCUm23lXrgqFBPGlQIxHGBWtOiJaUrPco5jh3XotR/YnSzLdlpjBl9taqVug76nLdOMX1OL4OOq0KtJ3nFoaWdi2HGGW0NLUguqUFEcaAnEV4sTxRDXm0ejlGFjVqNzV7DPyczgTLC2kvOKcZSaKBoVXCKcI4m7pEQ068k7M9XF5TRlGUqasyV5O22Jm+GHUuFNCq7xXhUGLinF3aOYqUKtPxqx1I4o+WY+WrEzfxZPHZbFaMq5hLdtOuK4KJpKlce9SpJOHHgI+jYGLlgIxjy4lSfiJV3WbM5HPBjl5ZFmN9pf+RN1YG6Uzo2Y4sIvFFcLy2rqR1ni64jnkmZRV9X9zPUgPxFOLk+Ec5LVdpk3Y3S/DT1x6OTe3UvmaVfCRr5SXocr78/LVH1ApDxyC9Syv3UfoMAVLgD1ePKYAL55TAFqMyh/6NKf4v8AmHIArRlIo+dzPv3fmKgBMgAgAgAgDIgCR8z1h33zMOD6NHBx0qxBNOQA/GIarVtyek5K9id5W0Gid6QAMOSI4TTYlTlYS86sxdst679ZTSewuJ1RtUfqMs5cr4mNyCkivbHnnbJ33Nkw7eWT/wAoBSMs1px0xSZ5b0xg3BzTAyLeRVuGTm2143FEIcHKhRpXrBoe+JaU9Mjzsywyr0Wu64JAzr5Oo2LzxtIvgpDpH1kHAKPKQbuPJE+Ip3WpHkZNi5QqdGT27CpmgJ8w6A65d6qivxJjfD/0ytnVlinbyQ086GRpacVNMJq0s1cSkcBRHCAH1TTsPXEVejb1kejlOYRlHpVHuuGR423WKm576afBuVLQNjWW8aQMGXk4QDNSE1NIyYSFvJK0fN56XWKUvpQa/wAKyEqPxr2RJSlaRRzGlGrh5J9lf6D2zzjeS+H1148XBGET4k8fIvHJLyItiodMx55qJ25OKQdDrSh/eSQofvEtOpoUvkeNndO9JS8iYKx8zrPVVk/ieAlsQ3lTmnmpmbffQ6yEuLKgFFdQDy0THY4T0jw1GhGm4u6RXlSbdxK3FJz2zHev+WLP/VGF91mOixrZT5FzMk7sSkl0lIVeaStSca4Vppwj1sHmNDE0+pF2XxNJQcSyWToV5rL3+FsLdeWtwaY+a46SeInbzf8Aktw8Iqy/DT1xYyX26l8zFTwka+Ul6HK+/Py1R9RKQ8cgvUsr91H6DAFS4AIAyIAlbInPELPkmZXzQubHf3+zXK3nFL4OxmnC5YAjG05rZXnXaU2Ra10rWl5RNK8emAOaACACACAMiAF2StB5mqmlqRcCQSk0wwwIroqYjnFPZk0G0roXcmRNWnMOI84SDdvXXFEIIqOCkYEjTSI5QjFbE0ajlLcmiz7ASqzXZJ1RcABoRwgsUUmnIbwB7Y0hw0zaU1CopxI/tnJpMhKJW4dkfdogU4DSqXl48ZpRI7YhqU1GJ7uDxs8RW0rZIaMQHuHpEACtMYAITXqgzI85nLBT9mGWcP0iFtCtcXGQePlIomvRjFmVW9Ox4tPL1SxvVXDv9R05nLXq27KkiqDfbHGUq4XXRX5xJhpXWk8/PcPpmqq7kkVi1zyeHuRjnOyWugTLCAEpF1xCE6AVEhYA4sTXvirXpd0dDk+YWfTqPnhkcqcAFeKKR010aFOClQcRAxc0OOVpUf7xmxrqOlcqsMh4JOxqUUXuIKSASk8hxFOWM6Xa5p14OfTvva45cn8ilzTLD7W9+kIdC6pFwKBStvDEUqMInhRbSZ4+KzNU5TpPfYlDKmwEz0spom6qoUhdK3VjR2HQYszhrjY8HC4p0KmtEBzUsppxTbgIWhRSoHSCDQ6YoNWdjtIVlUhrjxYkzJrIjYJhL5XQJV9GgY1SpAxUroqoUpxRpi106E5PyOcxOY9WHTSJBpHzVu7uULEE5YZx5+XnZhlt1IQhwpSChJoOuPoGAyXB1aEJyju0VpVZJiNurWl7VHhpi28gwPeBr1ZBurWl7VPhpjaOSYOPEf7mHUkywljvFbDK1YqU02onRUqQCT3mPnWMgoV5xXZsuRd0KEvw09cWsl9upfP7GtXwka+Ul6HK+/Py1R9RKQ8cgvUsr91H6DAFS4AIAIAIAIAIAIAIAIAyIA7GXkkm8CK0qQTTrI//AGMNXNouzF6UlpMLB87pShxbcpxVBOERSU2SpxTuTFktlg0/9GypN679VKkigwNL2kimPQYh9ZPcllHWtS4GxnGt5L7iWEVuMKVeNcFOYAkdQqK9MRVZ3djocpwrpQdR9+BnxXue0AgDZTRAyeVmmEAzzWMmLjpzYzJTaTABwXfQekFCjTvSImoO0zy83jfDNvzRO9Yv8HHJ+YFUZ2MWtwQlnPye81mNkQAGHjVIGhLlN8mnIdPaYoV6dndHXZRjOtT6cvEhlxAewrMIGNuxJeSithsOZeuIdJdKghYvJ3pQnEfHCLUHanc5vHLrZgocbcocuQOUvnrCryUoW0QkpQKJuqFUlI4hgR2RLSqa0UMwwjw80lun3G1k7a7v9NOtqWsoUp1N0Hei6nekjQKU09MRU5NTsXsVh6f4KMktx223klLTbiXXUG+CKlJIvJGhKuI9emJnSi3dnmUcdWoxcI8MViN8OjVSPGz+o4YR/Ehp7s3R88XJYK0ZUNpVbbiVgFCptAUDoKStIIPRSsfUsE3HL4uPOkpS8W5Mu0ux/YS/iH+aOLeZZnfZyLGiAbS7H9hL+If5ofmWaechogO2WbSlKUopcCQE00XQABTsAjxqrlKTlLnuSrg6Zfhp64vZN7dS+f2NKvhI18pL0OV9+flqj6iUh45BepZX7qP0GAKlwAQAQAQAQAQAQAQAQAQAQBmAHRm/tANTbZVoSSsAaSQk1SOsflENZeqXMLK76fmKEy9fWtZAF5SlUGgXlE0HfHnSd2dvRhohGJrjBIEAegqAPJMAEAOLN56ylftq+UuJaD/iIoZr7NInq/hHonEmIwEhMypsdublnG3OIFaVDSlSQSFD4jqMaTgmizhMRKjVUl5ldkmPNO6i7q56CqdsDNu4sP2yFSTcrdult1S6g4LCxQ3+kGkSSn6ukoxwbWJdXm/9iQc2VjKZacfOAfQ1cFQagAkk8m+JEWKMLK54Oa4hVZqHk2Otqy2kKU6htAdVUKWAAo48ZiTSk7nmutKUdDex2NHCNzQ1tGqjHK+k9T+HCHmySkjfHFdycrVl7Yc0u0ZpSJZ9SS6ohSWnCCMMQQKGPp+XYvDxwtNOpHjzRSnF6hAOTk3zWZ8Fz+WLn4zD/qR+q/5NdMvINrk3zWZ8Fz+WH4zD/qR+q/5GmXkWlsJBEswCCCGWwQcCCG01BEfLsbJPEVGuLsvR8Ipy/DT1xZyb26l8/sa1PCRr5SXocr78/LVH1EpDxyC9Syv3UfoMAVLgAgAgAgAgAgAgAgAgAgAgAgDtsb+va6VpHeQP3jWXDN6ctMk0P638n3ZQov3SlytwpJNaUwoca4iPMlFrc7bC46niI7bW8zll7KfXghlw/wB0/v1xqoslnjKMOZGiZlVtm64hSDyKBH5waae5LTrQqK8Hc8tsqUFEAkJAKjxAE0BPaYWNpTjFpN8niMGwv5E5OrnZlKRQNoKVuKPEkK4NOMqoR3xJShqZQzHFrD0vi+B05C2GEWrNXxTzcrKU+8UQkjqSfjE1OHrs8vMcU3hKenvz+xKQMWzngrAcHpCowlsNyu2UwbE2+GklKA4oBJFKUONByVrSPOqWUtjucE5OhHU97CZGhb3FrJKwjOzAaqUoCSpagKkJGgDpJoIkpQ1MoY/Ffh6d/oTIHmpZtDKMQ2kJA5AkcZ5YtSqKKschLVUk593uNLJPLlb9ozEm9dBSSWSBSoTpSccTQ1B6DEq3imRPZtD8XABLcfXHC+ktRvERj8CxS4N8c0iQhXKvOrOy04+w2mXKG1lKSpCyqg5SFivdHeYLIcJVw8JyvdrzK0qrUhLTnon+NuWI+wsfG/Fl+jeDeyv9TXrSHdkpnhZeUG5tGwKOhwElsnkVxo+IjyMb6NTprVQlf4dySFa/JJrawQCCCCKgjQQdBEcnOLi9L7E5vl+Gnrj0sm9upfP7GlXwka+Ul6HK+/Py1R9QKQ8cgvUsr91H6DAFS4AIAIAIAIAIAIAIAIAIAIAIA9suFKgoaQQR1g1EAWmyeWiZl5d5SUqUW0rSSASkqSK05DFdRu7FjXKL9V8m5+qXOj/aNXswm2mRlnIn1OTd04BtASnSOFvicemK9aW51GS01Ghq7sV8gLGDknMBwhKJjeJVSpF3j7FUw6I3owvF3KeaYnRiIuPMRjWtZ65d5bLg3yDToI+qodBFDFeUbOx7uHrxrU1KPDHlkVJPGTvy968qdZDhSaHYkftVWMWKS9XY8XMpwdfTU7R2JQVINIecfSmjjiUpUeIpQTdw5enqi01Zuxz3Vm4qHZfc3pdEZ1I0seFPQcjax4LhjW5jkirLPJGYXNrcZQXEvKvYU3pwreroEVKlNtnTYDMqUKKjN2aOO0cgXmUbIt5kIHDKlXUoHLU8LsjHRZss5pXd0b8hsqmA/wCZSyeGlRMwrBTjiRW6lNN6i6DTjwix0tETw8TjZ4mpeXA/TIEIJOMV3B2bI9SurEN5ZsKk7UYmRUJUptd7pSq6sdw+MWsPK8LEFVWmT6V1FRxivwjdmD1KaO2OK9JqElUjV7WsT0n2OiOVJSs2VUul223W1VurmkoNMDRSkg0PEaGPqWCk4YCMl2iUpL1yWFZnrOPE91hz/aOU/wCpMbfaK+hP0YjJywzQvMAuSZU+gaWyBsoHRTBfwMe3l+fwrNQrrS/PexFOlbgmmw2ymWYBBBDLYIIoQQ2Kgjiji8bFvETlFbXZZg9hRluEnribJvbqXzMVPCRt5SXocr78/LVH1ApDxyC9Syv3UfoMAVLgAgDusNsKmWEqAKS62CDiCCsAgiALRW9YVjSbeyzEpKNt3gm8WEHfGtBgnoMAJmVmTdmqsmZmZeUlhWVW404llCTi2SlQNKg6IATs1dn2TOSbLfm8s7MttJL15lJUCSRvlEYnCAEh1uyZO2ZxE2zLoZ2JnY0KaSUBRxUUpAoDADusay7CtEOIl5eVcugX7jQbUkKrQhQAI0HEGAGjkBkRLNWvaEq8y2+22hCmg6gLolaqjhDSAaV6IAc9oqsBiaEo5LSqXypCbvmyTi5S7iE0+sIAbufXJyUlpFtbEsw0svJBU22lBpdVhUDRAECwBkQQJkzI5UFVZJzG6CtpVeKu+R8aiNJLubxZLKrquKNEbq1hsZUZHtTN5xNUv3KJJUQgkcG/gYinS1HoYLMp4eyfFzkYAlizLJdCG7pq0tBF9ym+W259YlXEY0vpVjNV9ZSqPd35/wDQl5ybEWtLcyhBVRBDxA0BABC1dFLw7IxWp3s0XMnxahenJ28h5ZFMolbMaUuiBcLzhJ/iqqpP2aYRYpRtGx5eY1eriJS/Y42MvJB01TNtU5FG6e4xlplRSPa8spBOBm2a/aEY0sajYjKySIr52z+MQ0szqNZyvkbpV52zd6Fj8tMNLMaht2rnakmqhvZXj/ZSEpr9pf7AxnQ2NSImyuyxmLQXV1V1sHeNJO8T/MekxLGNjRiPZNoLl3m3kHfNqCh2cXdWMvcItfIuBxlC6UvoSqn2kg/vFeS2sSxe5D+e2ZSlDLFN+VFyvImlPiT8Ixh4NXFV3JCze2+J2SaXWq0ANuDkWlIHxFD2xK9maLccbSqmgwpWsc56R1IrDWfdk1Lk6Y4InK2W/wCvlffG/mIj6hhf9OX+x/4KT8QsZ7bRebtG6h1xCdhbNErUkVqvGgMUvR+lCWEvJJvU+3yNqr3GB/TUxzh7xV6493o0/dX0RHdm6UtmYLiP/UPcJP8A7i+UdMaVKNPQ/VXHkgmy2kh9TqH5R85yv/Uof7n9y3PwEc+Ul6HK+/Py1R9NKY8cgvUsr91H6DAFS4AIAVslpVbk2wG0KWQ62SEgqIAcTUkDi6YAsD5QZ/6V/jtfkuAOlf8A2v8A/Wj/AC4gBn+TlZ7rbk2txtaELbauqUkgK3yjvSRjpEANfPLZ7r1sPhptbhCGyQhJUQLo00GEAOvyeLHfZdm1utONpKG0i+hSbxvKOFRjQfnADtyecBygtGnFLsA9df8AcQBHmX9mvKykQtLThRssqbwQopoA3U1ApxGAHf5RbgFnsjjL4p2IUYArnABACnk5aqpWZafT9RQJHKnQodoJjDVzKLPSM6lbaXEEFKwFJPQcRELdmS8ik1NCmNI21IxZrgbOWtuSyG/pHEJ0U0FRIP1UjEnqiKS1LY3py0bMcMhQoxxBHeCOMRLHjcjb3uMrPbauwWbsScC8tLeHEhIvKHVgB2xvFWNZO7bK7xsamIAIAIAIAIAyIAs7m7nS7Zsqo6Q0Efg3v+mIpo3RDOeG0Q9aS0g4NJS320vK+KqdkbwVkYk7jszFW8gB2UVQLJ2RB/iFAFDrFK9sGhFkuMDfKPV+cch6Tv1IIsUjpjjO5MQzlNl/Ly068g2aytbbn9YVAKUoUN7gYHtjusJlNath4yVdpNcf/MrSqJS4Nsjnl2Z1tBkki+tKKlytLygK8DHTEc/RvpwlKNV7JvgKrd8Eu7An+FPcNUcg61RPxMsWMbAn+FPcI169S3iY0o6ZbhJ64v5M746l8zWp4SNfKS9Dlffn5ao+oFIeOQXqWV+6j9BgCpcAEAOnN7lX/Rk35xsWyjY1Iu3rvCpjWh5OSAFrOPnNctRtDIaDLKVXyL19SlAECpoKAVMAKC87Q/ov+j/NT6NsGybL/Yu37t3tpWAFKx8+Hm8s0yJO8W20oCi7QEpTStLkAIOTOdNyWnZqceZ2VcwEi6ldwICTgBgagCggB0TOf8lJ2OSAXxFTtQOsBIrAEc2Jl3NS08udCgpxwnZUq4LiSeCRxUoKU0UgCTE5/wBNMZE3uh4Ur+CAI1y/y6ftR1KnAENtghtpJqE10qJ+so4Y9EANSACAMgwA/cic4hk2wy8hTjSa3Ski+iv1aHBQ7RSNJQubxlYljzlLyUlJcUFhKsTQAKAONNOmKcou9iwn3I2zmS960ZNoAcFGA5FOcnZFqmrRIJ7yJ1kW6JAhESIQz+2tfmmpcaGkXj9pzUAO+JEaMiyMmAgAgAgAgAgDIgCyuQaDL2TLlfE0XD1Gq/yiGT3JI8Fc7SnVPOuOq4S1qUe01pEyIxRyKnCzPyq0mn0zYP2VKCVDuJjDCLTM8I9kcf6Ur1IfMtUjojiyYgbKfN7OzNpPOBlWwOPVvhSP6skAqAJ5Kx9EwecYSlhIx1K6jx8SpKm3IdclmZl23EOCYeJQpKgCEUJSQccOiPGqelFWcXHprdNdyRUESdHLPcnCsa2MmyX4aeuPUyX26l8/sR1fCRr5SXocr78/LVH1EpDxyC9Syv3UfoMAVLgAgDrkrOeersTTjlKV2NCl0rordGGgwB07X5vmsx4LmqAH5mWyQlp52bRONFRaS3RJKkFKipYUDSh+qBjACTnHyOXL2g+1KSrxYSG7l1DjgxZQVb6hrvirjgBpiyX7+x7C7sgFbmxrv05btK0gDdtem+azHguaoA1TFjzDYBcYeQCQAVNrSKnQKkaTAG3a9N81mPBc1QB5csGaSCpUs+EgVJLTgAA0kmmEAJxgDEAEAZgCacztt7O0phzhshN08rZwHaKU7ohnDe5LGTtY4cpSk5Qslw0ShCCOmiFEDvMbcRNXuyZLPmErSkpUCCIxCVzaUbFZ85s2HbTm1A1GyXR/cSE/6YlIhrwAQAQAQAQAQAsZJWV51OMMUwWsXvsjFXwBjEtlcyuSwWWU8luQmab0JZcQPw3U0+EVdeqViZqyKzRcIBSyallOTcuhIqpTrdPxgk9wMYYRa5pQvdccv6S0lLDqXkyzS5Ogxwa5JyDs5ecWbRNuy8s5sTbRCapAvrVdF4knQKmlByR32UZNh3h41Kq1NlWpUd9hmbfLR5273jVHrPKsF+miPXLzDb7aPO3e8aoflWD/AE0Z6kvMsvYjpVLsKUaqU02STpJKEkn4x81xkVCvOKWybLcXdCjL8NPXFnJfbqXz+xir4SNfKS9Dlffn5ao+olIeOQXqWV+6j9BgCpcAEAP7NhnCTZImApgu7KWzgsJpcvdBrwoAnvN3lkLVYW8Gi0EOFuhUFVolKq1AH8XwgCFbBy8TZNpWopTJd2V9wYKCaXX3Dxg14UAStm6zkptV11tLCmtjQF1KwqtVUpSggBOlP+6Xfug/aAFTLDOKmQnWJQsKcL1yiwsJAvruaKY0gDRnveuWehdCq7MsKoNJoutBACHNZ6HGk33LLmUIrwlkpTjoxKKQA85y1vO7GdmAm4HZRxd0mtKtqwrxwBUeACACAMwBImZQkTbp/wDi/wBQjSo9jaPJ6zxsqbnWX0ki82ACOJTajx9ojEN0ZlsyRM3NoKmJTZq03qqj+2moJ7dMaKLUjdyTRXl94rUpSjVSiVE8pJqYnITVABABABABAG6VlluKCUJKlHQBj/zrjDdldmUm3ZEs5vJREiFLWhBeVocJFUpI3yRxhPKrjijWxO9kXaWGdrs4M5GV6lhDSP6taFX6HSdANeNOJ643w61eszSt6nqkYRcsVB45rZO9OpeUaJYF89JO9SmugVqe6NKklFEkINsn2VUHVABSkEb7ClcCKjpBGEeBnWI0YZq10ywoNMWo+fEhWnKZpK7ccSoVSqbQkg6CCtIIPZWPqGDbjl0WudL/AMFKXjJ9GSUhzKU/8dr+WPn881xl/wCrL6stKnHyDanIcylP/Ha/ljX81xn6svqzOiPkKzTYSAlIASAAAMAAMAAOIRSnNybbd2zaxvl+Gnrj0clf89S+f2NKvhI18pL0OV9+flqj6iUh45BepZX7qP0GAKlwAQA6cjsg5q00uKltjo2UhV9d3FQJFMDXQYAn7NBkq/Zso61M3LynisXFXhdKEDTQUxSYAgLOZYbsraMwHbtXXHHk3TXeOOKKa8h6IAmPMbkoqSlnJuY3i30ghKsLjKakKVyFVa05KQAk5C2+meykmH2/6vYVoQeVCCkBXbp7YA4c8vryQ/wP8wYAfWer0Fv71L/rgDRn39Tr94z+qAOmxP8AtxP3FfylQBVqACACAMwBJ2Z+QcGzPEUQoJSkkjfEKNaDTQfvENVrglpruKOeBKVMNJvjZUKLlzCuxq3pV3iMUrmZ7i/mSapIUOha106jhEja1GiWxCFvSRYmXmiKXHFp7Ao0+FI3NBPgAgAgAgAgDfKzS21BSFFKhxiMNJ7Mynbg715QvkUKhT7Ir3xF0KfkS9ea7nBMzKnDVZJOjHiHIOQRKopcEcpOW7NIjJqOuyLXYbaQi8RvgtxNFUWoUpeIGI6OiKtSnOTdi3SqU4rclzNy0qapOl0qQCtCE0u40AJpyRyWe4rpr8O+dmTa1JbEgxyRgYE7muZcnTOF90LLqXboCbtUqBporTCOkp+kc6eHVFQXFiHo3dx/xzct3cmQRqZCANkvwk9cerkvt1L5/Yjq+EjXykvQ5X35+WqPqJSHjkF6llfuo/QYAqXABADjyXy0m7ODiZVwIDhBVVIVUpqBp6zAC5uw2r7dPho1QA27cynmJyYTMPqSp1N0A3Ugbw1FU0ocYAVbbzlWjNMrYde+jXgoJSlBIH1ajGnKIARsmson5B3ZpdQSu6U1KQremlcD1CAOi3MrJqbmG5h9YU63duEJAAuqvDAYHGAFC3s4s/ONht91KkBaVgBCU75JqDUQB4yhzhT06wWJh1KmiUmgQlJqnRiIA9sZxp9EqJRLqdhDZau3E1uEEUrp0GAGhABABAHbZUoHXEoJCQakkmgoASe3CNZOyubRV3uPZnKlUu2lDN26k/VGFB9UA4nlvHEkxUUZSd2W24LgQsq7eVNJb2QAupKhepQ3CcEkdB0RZpxa5IKzTexNeQsmtiUlU3aHY0kg4EEipr3xG76gkrEUZ4ZFKLQdcbIKXLt6hrddCReSeTiPbE0WRyQxY2NQgAgAgAgAgAgAgAgDIgCxWZH1Wj3rv5iPnnpN7b+yLdHwj+jnbkwQARgBABAGyX4SeuPVyX26l8/sR1fCRr5SXocr78/LVH1EpDyzfprYsqBpMsAOu6YArpub2pzJ7uGuAM7m9qcye7hrgA3N7U5k93DXABub2pzJ7uGuADc3tTmT3cNcAG5vanMnu4a4ANze1OZPdw1wAbm9qcye7hrgA3N7U5k93DXABub2pzJ7uGuADc3tTmT3cNcAG5vanMnu4a4ANze1OZPdw1wAbm9qcye7hrgA3OLU5k93DXAGw5v7WOBlJinZrhZGbsWMkc3s6h8OzEo8Et74C6CVK4hSvb3RHVctPqm9NRv6xKFlImw2i+w/epUgpBIJ5TxmKkpVE9kWV0vMjXLrIqfmJpbrMm+Quil4YFzQSATyBMW6d9O5WqWvsN3c3tTmT3cNcSEYbm9qcye7hrgA3N7U5k93DXABub2pzJ7uGuADc3tTmT3cNcAG5vanMnu4a4ANze1OZPdw1wAbm9qcye7hrgA3N7U5k93DXAAM3Fqcye7hrgCb801ivy1npafaW24HHDdUMaEihjh/SDAYivitdON1ZFmlNJbjy2FXIY8P8oxnuMl6kQ2FXIYflGM9xjqRDYVchh+UYz3GOpENhVyGH5RjPcY6kQ2FXIYflGM9xjqRNjDRvDAx6OVZbiaWLpznGyTI6k01YjLykvQ5X35+WqPoZVM5FZ1rOlpCVYdccDjbSUqAaUQFDTiNMALYzz2V7VzwV6oAzu0WV7VzwV6oAN2iyvaueCvVABu0WV7VzwV6oAN2iyvaueCvVABu0WV7VzwV6oAN2iyvaueCvVABu0WV7VzwV6oAN2iyvaueCvVABu0WV7VzwV6oAN2iyvaueCvVABu0WV7VzwV6oAN2iyvaueCvVABu0WV7VzwV6oAN2iyvaueCvVABu0WV7VzwV6oAwc89le1c8FeqADdnsr2rngr1QsgG7PZXtXfBXqgDO7RZXtXPBXqgA3aLK9q54K9UAG7RZXtXPBXqgA3aLK9q54K9UAG7RZXtXPBXqgA3aLK9q54K9UAG7RZXtXPBXqgA3aLK9q54K9UAG7RZXtXPBXqgDBzz2V7VzwV6oAN2eyvaueCvVABuz2V7VzwV6oAN2eyvaueCvVABuz2V7VzwV6oAN2eyvaueCvVABuz2V7VzwV6oAN2eyvaueCvVGLAj3PNl3J2lLsNyq1qUh0qVeQpG9uEaT0mAP//Z"/>
          <p:cNvSpPr>
            <a:spLocks noChangeAspect="1" noChangeArrowheads="1"/>
          </p:cNvSpPr>
          <p:nvPr/>
        </p:nvSpPr>
        <p:spPr bwMode="auto">
          <a:xfrm>
            <a:off x="-61913" y="-136525"/>
            <a:ext cx="304801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36" name="AutoShape 12" descr="data:image/jpeg;base64,/9j/4AAQSkZJRgABAQAAAQABAAD/2wCEAAkGBxQSEhQUExQVFhQXFxcYGBgWFxcWFxgWFxQXGhgXGBgYHyggGB4lHBQUIjEhJSkrLi4wGB8zODMsNygtLiwBCgoKDg0OGhAQGywkICQsLCwsLCwsLCwsLCwsLCwsLCwsLCwsLCwsLCwsLCwsLCwsLCwsLCwsLCwsLCwsLCwsLP/AABEIAKcBLgMBEQACEQEDEQH/xAAcAAABBAMBAAAAAAAAAAAAAAAABQYHCAEDBAL/xABQEAABAgMDBA0ICAIJAwUAAAABAgMABBEFEiEGBzHRExYXIjJBUVRhcYGRkwgUNDVTc6GzI0JydJKxssFS0hUzYoKDtMLh8CU2lCRDY4Xx/8QAGwEBAAIDAQEAAAAAAAAAAAAAAAMEAQIGBQf/xAA6EQACAQIFAgIIBAUDBQAAAAAAAQIDEQQFEiExE0EyUQYiNFJhcZHBFBVTgSMkM6GxNXLRFkKi4fD/2gAMAwEAAhEDEQA/AHRkBkTZ7tmyjrsowpamUqWpSakkjEkwAtbS7H5rKdydcAG0qx+ayncnXABtKsfmsp3J1wAbSrH5rKdydcAG0qx+ayncnXABtKsfmsp3J1wAbSrH5rKdydcAG0qx+ayncnXABtKsfmsp3J1wAbSrH5rKdydcAG0qx+ayncnXABtLsfmsp3J1wB7TkNZJFRKSpHKEpjFweNpdj81lO5OuMgNpdj81lO5OuADaVY/NZTuTrgA2lWPzWU7k64ANpVj81lO5OuADaVY/NZTuTrgA2lWPzWU7k64ANpVj81lO5OuADaVY/NZTuTrgA2lWPzWU7k64ANpVj81lO5OuADaVY/NZTuTrgA2lWPzWU7k64ANpVj81lO5OuADaVY/NZTuTrgA2l2PzWU7k64A2N5CWUoVTJyxHKEgxG6sIu0ml+4sz1tAsvmUv+ERjr0veX1Fn5BtAsvmUv+EQ69L3l9RZ+QbQLL5lL/hEOvS95fUWfkG0Cy+ZS/4RDr0veX1Fn5BtAsvmUv8AhEOvS95fUWfkG0Cy+ZS/4BBVqbdlJfUzZkZZ+MmZSUlZdUtLttKU8QooTQkbGTQ9oiUwSPkF6llvuo/QYAqZAGIAIAIAIAIAIAIA9pbJwGJ6IGUm3ZG1yTWkVKFAdRjVSi+5JKjUW7izTdjYjJCzZZArm1peeb/9ODhewCzX4j840lIyok92bZyUpCQhKUgnepACQOKgERJNs3ukNXOHmxYnWVOy6ENzSQVApFA5T6qwNJNKBUSx25I20ytzjZBIIIIwIIoQeQjijfkweaQBikAYgAgAgAgAgAgAgAgAgAgAgDIgCxWZEf8AS0e9d/MR889Jn/Ofsi3R8I/aRztyUKQuApC4CkLgKQuDZLjfJ649XJZfztNfEjq+EjbykvQ5X35+WqPqBTHjkF6llfuo/QYAqXABAGRAEoZuM0ptBgzD7i2W1GjV1IJWBpXjoTXActDAEcWrKhp51sGoQ4tAJ0kJURX4QBywAQAQA4bASm4SBvq0J46cUU8U5I6PI40mndXkKgiom1wdE4pqzX7HMzZzYcvkdNOKvQOmJ/xDtY8r8no9Rz/t5FjsmHkOSsutAuoU2khNa3eIivQeOLEN0cziYaKso+TFZKbpiTggOHKDKeXkgNmXRRBKEAFSlAclBQY8sazqRityfDYStiH6i2K8ZSOicfW84kBSlXt6LuHED2UrFVV5Jto6V5PSlCMH2OBdntkUuDrGB74wsRK9yWeUYaUbJWZuZzbzzrKX5drZWlFVLq0hW9JBqlRB0jii9CakrnJYmg6FR027iXM5Gz6DRUo+D9gn8o3IBGmGFIJStKkqHEoFJHWDAGqACACACACACAMwAQBiAMiALFZkfVaPeu/mI+d+k/tv7It0fCP6OdJggAgAgAgDZL8JPXHq5L7dS+f2I6vhI18pL0OV9+flqj6iUh45BepZX7qP0GAKlwAQA8s3OSQnnVOPnY5OXGyTDhwF0Y3AeUgHqHZAFlMibYROSbb7SNjaUVpbTyIbdUhOHFUIBp0wBUvKT0uZ9+78xUAJsAEAEAdEtMKQapNP36DGJRUtmS0a06UtUXZi/LWo2oVJCTxg/tFGeHknsdPhs5pSj/E2Z0S8ylyt01oaHD/nJEc6Tgty5hMfTxEnGPYnPICe2eTYRgLibpp/ZJA+Ax64sUpXjY5nMaeivP4jzU0LuOAHH0DExPbYoXu1Yr/lxb5m5p1y+Espqlq9XFKdASADio49oipJdRnS0ZPA0VZXb5G40qoBiCWzse3TnrimexGpITbmvt9uYlksUCHGEgFI0KRXBY78emL1CepHHZthZUarl2Y9AYndzy/kNPLealUFCJ2XCpd3DZqA3HBoBpiMMbw5DGk5qOzLmEoTqtypcrsRTl3ktLyswEoSFtrQlxCjQ1BrWihwho74r1Zypuy4PawOGoYqDdSK1X3Go7YrStFU9Rw+MYjimiSrkVJ+FtGja+n2h7hrjf8AFsrfkD942bXUfxKr/dgsV5mXkHq7S3F+x83ctMG6LTbQTSgcYKFE0xGK6dxiaNeEu55VfLa9HmOw8bPzEMihem1rHI2hKAe0qVEmq/BRaaHfZObizZahTLpWofWd+kNepWHwjFxZrcU7UyVk5hF12XaUOLeAEdRABEF8DIkSObKzmtEshfvCpf6sIy2NhFyyzTyzzSlSjQafGKbqqIPQpJ/aF7MJJs2ZoCGZPzZwpS+h1282SL43wxppjg/SSjOWJ1pbWRehRnCN5LYfscyDMZ0t8IbBDS/IXQRjTLyF0EGmZNkvw09cenkvt1L5/Yjq+EjXykvQ5X35+WqPqJSHjkF6llfuo/QYAqXACjYFjOzj7cuyKuOKoOQDSpRPIBUnqgCQc5tqNyMu3Y8mreN76aWNLjpobpPxI+yOI1AljMn6mlP8b/MOQBWfKT0uZ9+78xUAJsAEAEAZrAADAC7k6vBY46g9lCIq4vi50GQztUnHzRP2aiVuyaVfxqUfjh+Ua0FYqZpO+IYtZyXlos18t1BNxJI4kKWkK+BMS1m1BtEWWQjPExUiAnhgAaEflqjz4trg7SdOL2aPKaRi5JZI9JEYAqZM2uqUmmnkct1Q/iQs0Un9+sCJKcrNWKePoKtQlF/MnHLCbLUlMrTWoZXSnEVJoD3kRfnZK5xuFpqdaKfmRRY1rPTks/JvLLn0RdaKsVBbKgbtdJBBVp5IqKcpxcWdNWw1PC1YV4bb2f7iJP2xs0rLsqFVMXwlfK2q6Up7CPhEc5uSsW6GF6VaclxISr0aFzcxABGNjKPbieImCDOyzrYflzVl9xHQCadxqI3VSSK1XB0Kq9aJMeRGUnnrFVUDze9cAoL3IsDkPwNYu05qS3OTx2Elhqtv+18DrQcIlWx5978glUZZjc9kRl77mL35Eq1bFYexWgByoIcTvXEqGhQUP30xFVowqxcWuSanXqRVr7G1oGgqamgqdFTy0j5djaUaeIlBdmTp3V0Vsy9tmYRaM2lD7yUh00AcUABhoAOEfRMuw9GWGptwXHkVJydxA2wTXOX/ABF64u/haPuL6I1uzBygmucv+KvXD8LR9xfRC7LT2ComWlyTUllok6anY0x8txyUcTNLjUy7DgU5fhp64sZL7fT+Zip4SNfKS9Dlffn5ao+olIeOQXqWV+6j9BgCpgEAWFzIZKJZkVTYWkTMwlQQspvbEgGgFKiu+F44itAOKAE5/MPfUpa7SKlKUVKJlxUqUakn6XjJMAShkVYIs+TalQ5sobv7+7drecUvRU0pepp4oAhvL/NOiWZm50zt4hSnA3sIFStzBN7ZD/FppxQBD0AEAEAEAZgBdySly47cGlRSnvOPwrFfEK8T08sqaKjm+yLRZPy6W2m0poAEgDujMNkU6snKTmzRnFRes2ZxpRKT3LSadsKv9NlnLnbFQfxK/PEVwjzl2O4bMVxhYwme0mMXMmUuXVJUNKSkjrSa/tGVtZkdSF4NeZOMnbLNrycw00VJWUXFA4FJWneq6RUEdkehqVRWRxs6E8HXjKfF7kNSLzspMVAKXWV4jRik0Uk9BFR1GKN3CR1rjDFUWuz4JDyjyVlpqQM7JN3VkbKUpqagD6RF3iIxwHGItTpxlDVE8DC42rQxHSrPZbEVGKZ056SYAwqMGTINdMDAEDpgGLGR9sCUm23lXrgqFBPGlQIxHGBWtOiJaUrPco5jh3XotR/YnSzLdlpjBl9taqVug76nLdOMX1OL4OOq0KtJ3nFoaWdi2HGGW0NLUguqUFEcaAnEV4sTxRDXm0ejlGFjVqNzV7DPyczgTLC2kvOKcZSaKBoVXCKcI4m7pEQ068k7M9XF5TRlGUqasyV5O22Jm+GHUuFNCq7xXhUGLinF3aOYqUKtPxqx1I4o+WY+WrEzfxZPHZbFaMq5hLdtOuK4KJpKlce9SpJOHHgI+jYGLlgIxjy4lSfiJV3WbM5HPBjl5ZFmN9pf+RN1YG6Uzo2Y4sIvFFcLy2rqR1ni64jnkmZRV9X9zPUgPxFOLk+Ec5LVdpk3Y3S/DT1x6OTe3UvmaVfCRr5SXocr78/LVH1ApDxyC9Syv3UfoMAVLgD1ePKYAL55TAFqMyh/6NKf4v8AmHIArRlIo+dzPv3fmKgBMgAgAgAgDIgCR8z1h33zMOD6NHBx0qxBNOQA/GIarVtyek5K9id5W0Gid6QAMOSI4TTYlTlYS86sxdst679ZTSewuJ1RtUfqMs5cr4mNyCkivbHnnbJ33Nkw7eWT/wAoBSMs1px0xSZ5b0xg3BzTAyLeRVuGTm2143FEIcHKhRpXrBoe+JaU9Mjzsywyr0Wu64JAzr5Oo2LzxtIvgpDpH1kHAKPKQbuPJE+Ip3WpHkZNi5QqdGT27CpmgJ8w6A65d6qivxJjfD/0ytnVlinbyQ086GRpacVNMJq0s1cSkcBRHCAH1TTsPXEVejb1kejlOYRlHpVHuuGR423WKm576afBuVLQNjWW8aQMGXk4QDNSE1NIyYSFvJK0fN56XWKUvpQa/wAKyEqPxr2RJSlaRRzGlGrh5J9lf6D2zzjeS+H1148XBGET4k8fIvHJLyItiodMx55qJ25OKQdDrSh/eSQofvEtOpoUvkeNndO9JS8iYKx8zrPVVk/ieAlsQ3lTmnmpmbffQ6yEuLKgFFdQDy0THY4T0jw1GhGm4u6RXlSbdxK3FJz2zHev+WLP/VGF91mOixrZT5FzMk7sSkl0lIVeaStSca4Vppwj1sHmNDE0+pF2XxNJQcSyWToV5rL3+FsLdeWtwaY+a46SeInbzf8Aktw8Iqy/DT1xYyX26l8zFTwka+Ul6HK+/Py1R9RKQ8cgvUsr91H6DAFS4AIAyIAlbInPELPkmZXzQubHf3+zXK3nFL4OxmnC5YAjG05rZXnXaU2Ra10rWl5RNK8emAOaACACACAMiAF2StB5mqmlqRcCQSk0wwwIroqYjnFPZk0G0roXcmRNWnMOI84SDdvXXFEIIqOCkYEjTSI5QjFbE0ajlLcmiz7ASqzXZJ1RcABoRwgsUUmnIbwB7Y0hw0zaU1CopxI/tnJpMhKJW4dkfdogU4DSqXl48ZpRI7YhqU1GJ7uDxs8RW0rZIaMQHuHpEACtMYAITXqgzI85nLBT9mGWcP0iFtCtcXGQePlIomvRjFmVW9Ox4tPL1SxvVXDv9R05nLXq27KkiqDfbHGUq4XXRX5xJhpXWk8/PcPpmqq7kkVi1zyeHuRjnOyWugTLCAEpF1xCE6AVEhYA4sTXvirXpd0dDk+YWfTqPnhkcqcAFeKKR010aFOClQcRAxc0OOVpUf7xmxrqOlcqsMh4JOxqUUXuIKSASk8hxFOWM6Xa5p14OfTvva45cn8ilzTLD7W9+kIdC6pFwKBStvDEUqMInhRbSZ4+KzNU5TpPfYlDKmwEz0spom6qoUhdK3VjR2HQYszhrjY8HC4p0KmtEBzUsppxTbgIWhRSoHSCDQ6YoNWdjtIVlUhrjxYkzJrIjYJhL5XQJV9GgY1SpAxUroqoUpxRpi106E5PyOcxOY9WHTSJBpHzVu7uULEE5YZx5+XnZhlt1IQhwpSChJoOuPoGAyXB1aEJyju0VpVZJiNurWl7VHhpi28gwPeBr1ZBurWl7VPhpjaOSYOPEf7mHUkywljvFbDK1YqU02onRUqQCT3mPnWMgoV5xXZsuRd0KEvw09cWsl9upfP7GtXwka+Ul6HK+/Py1R9RKQ8cgvUsr91H6DAFS4AIAIAIAIAIAIAIAIAyIA7GXkkm8CK0qQTTrI//AGMNXNouzF6UlpMLB87pShxbcpxVBOERSU2SpxTuTFktlg0/9GypN679VKkigwNL2kimPQYh9ZPcllHWtS4GxnGt5L7iWEVuMKVeNcFOYAkdQqK9MRVZ3djocpwrpQdR9+BnxXue0AgDZTRAyeVmmEAzzWMmLjpzYzJTaTABwXfQekFCjTvSImoO0zy83jfDNvzRO9Yv8HHJ+YFUZ2MWtwQlnPye81mNkQAGHjVIGhLlN8mnIdPaYoV6dndHXZRjOtT6cvEhlxAewrMIGNuxJeSithsOZeuIdJdKghYvJ3pQnEfHCLUHanc5vHLrZgocbcocuQOUvnrCryUoW0QkpQKJuqFUlI4hgR2RLSqa0UMwwjw80lun3G1k7a7v9NOtqWsoUp1N0Hei6nekjQKU09MRU5NTsXsVh6f4KMktx223klLTbiXXUG+CKlJIvJGhKuI9emJnSi3dnmUcdWoxcI8MViN8OjVSPGz+o4YR/Ehp7s3R88XJYK0ZUNpVbbiVgFCptAUDoKStIIPRSsfUsE3HL4uPOkpS8W5Mu0ux/YS/iH+aOLeZZnfZyLGiAbS7H9hL+If5ofmWaechogO2WbSlKUopcCQE00XQABTsAjxqrlKTlLnuSrg6Zfhp64vZN7dS+f2NKvhI18pL0OV9+flqj6iUh45BepZX7qP0GAKlwAQAQAQAQAQAQAQAQAQAQBmAHRm/tANTbZVoSSsAaSQk1SOsflENZeqXMLK76fmKEy9fWtZAF5SlUGgXlE0HfHnSd2dvRhohGJrjBIEAegqAPJMAEAOLN56ylftq+UuJaD/iIoZr7NInq/hHonEmIwEhMypsdublnG3OIFaVDSlSQSFD4jqMaTgmizhMRKjVUl5ldkmPNO6i7q56CqdsDNu4sP2yFSTcrdult1S6g4LCxQ3+kGkSSn6ukoxwbWJdXm/9iQc2VjKZacfOAfQ1cFQagAkk8m+JEWKMLK54Oa4hVZqHk2Otqy2kKU6htAdVUKWAAo48ZiTSk7nmutKUdDex2NHCNzQ1tGqjHK+k9T+HCHmySkjfHFdycrVl7Yc0u0ZpSJZ9SS6ohSWnCCMMQQKGPp+XYvDxwtNOpHjzRSnF6hAOTk3zWZ8Fz+WLn4zD/qR+q/5NdMvINrk3zWZ8Fz+WH4zD/qR+q/5GmXkWlsJBEswCCCGWwQcCCG01BEfLsbJPEVGuLsvR8Ipy/DT1xZyb26l8/sa1PCRr5SXocr78/LVH1EpDxyC9Syv3UfoMAVLgAgAgAgAgAgAgAgAgAgAgAgDtsb+va6VpHeQP3jWXDN6ctMk0P638n3ZQov3SlytwpJNaUwoca4iPMlFrc7bC46niI7bW8zll7KfXghlw/wB0/v1xqoslnjKMOZGiZlVtm64hSDyKBH5waae5LTrQqK8Hc8tsqUFEAkJAKjxAE0BPaYWNpTjFpN8niMGwv5E5OrnZlKRQNoKVuKPEkK4NOMqoR3xJShqZQzHFrD0vi+B05C2GEWrNXxTzcrKU+8UQkjqSfjE1OHrs8vMcU3hKenvz+xKQMWzngrAcHpCowlsNyu2UwbE2+GklKA4oBJFKUONByVrSPOqWUtjucE5OhHU97CZGhb3FrJKwjOzAaqUoCSpagKkJGgDpJoIkpQ1MoY/Ffh6d/oTIHmpZtDKMQ2kJA5AkcZ5YtSqKKschLVUk593uNLJPLlb9ozEm9dBSSWSBSoTpSccTQ1B6DEq3imRPZtD8XABLcfXHC+ktRvERj8CxS4N8c0iQhXKvOrOy04+w2mXKG1lKSpCyqg5SFivdHeYLIcJVw8JyvdrzK0qrUhLTnon+NuWI+wsfG/Fl+jeDeyv9TXrSHdkpnhZeUG5tGwKOhwElsnkVxo+IjyMb6NTprVQlf4dySFa/JJrawQCCCCKgjQQdBEcnOLi9L7E5vl+Gnrj0sm9upfP7GlXwka+Ul6HK+/Py1R9QKQ8cgvUsr91H6DAFS4AIAIAIAIAIAIAIAIAIAIAIA9suFKgoaQQR1g1EAWmyeWiZl5d5SUqUW0rSSASkqSK05DFdRu7FjXKL9V8m5+qXOj/aNXswm2mRlnIn1OTd04BtASnSOFvicemK9aW51GS01Ghq7sV8gLGDknMBwhKJjeJVSpF3j7FUw6I3owvF3KeaYnRiIuPMRjWtZ65d5bLg3yDToI+qodBFDFeUbOx7uHrxrU1KPDHlkVJPGTvy968qdZDhSaHYkftVWMWKS9XY8XMpwdfTU7R2JQVINIecfSmjjiUpUeIpQTdw5enqi01Zuxz3Vm4qHZfc3pdEZ1I0seFPQcjax4LhjW5jkirLPJGYXNrcZQXEvKvYU3pwreroEVKlNtnTYDMqUKKjN2aOO0cgXmUbIt5kIHDKlXUoHLU8LsjHRZss5pXd0b8hsqmA/wCZSyeGlRMwrBTjiRW6lNN6i6DTjwix0tETw8TjZ4mpeXA/TIEIJOMV3B2bI9SurEN5ZsKk7UYmRUJUptd7pSq6sdw+MWsPK8LEFVWmT6V1FRxivwjdmD1KaO2OK9JqElUjV7WsT0n2OiOVJSs2VUul223W1VurmkoNMDRSkg0PEaGPqWCk4YCMl2iUpL1yWFZnrOPE91hz/aOU/wCpMbfaK+hP0YjJywzQvMAuSZU+gaWyBsoHRTBfwMe3l+fwrNQrrS/PexFOlbgmmw2ymWYBBBDLYIIoQQ2Kgjiji8bFvETlFbXZZg9hRluEnribJvbqXzMVPCRt5SXocr78/LVH1ApDxyC9Syv3UfoMAVLgAgDusNsKmWEqAKS62CDiCCsAgiALRW9YVjSbeyzEpKNt3gm8WEHfGtBgnoMAJmVmTdmqsmZmZeUlhWVW404llCTi2SlQNKg6IATs1dn2TOSbLfm8s7MttJL15lJUCSRvlEYnCAEh1uyZO2ZxE2zLoZ2JnY0KaSUBRxUUpAoDADusay7CtEOIl5eVcugX7jQbUkKrQhQAI0HEGAGjkBkRLNWvaEq8y2+22hCmg6gLolaqjhDSAaV6IAc9oqsBiaEo5LSqXypCbvmyTi5S7iE0+sIAbufXJyUlpFtbEsw0svJBU22lBpdVhUDRAECwBkQQJkzI5UFVZJzG6CtpVeKu+R8aiNJLubxZLKrquKNEbq1hsZUZHtTN5xNUv3KJJUQgkcG/gYinS1HoYLMp4eyfFzkYAlizLJdCG7pq0tBF9ym+W259YlXEY0vpVjNV9ZSqPd35/wDQl5ybEWtLcyhBVRBDxA0BABC1dFLw7IxWp3s0XMnxahenJ28h5ZFMolbMaUuiBcLzhJ/iqqpP2aYRYpRtGx5eY1eriJS/Y42MvJB01TNtU5FG6e4xlplRSPa8spBOBm2a/aEY0sajYjKySIr52z+MQ0szqNZyvkbpV52zd6Fj8tMNLMaht2rnakmqhvZXj/ZSEpr9pf7AxnQ2NSImyuyxmLQXV1V1sHeNJO8T/MekxLGNjRiPZNoLl3m3kHfNqCh2cXdWMvcItfIuBxlC6UvoSqn2kg/vFeS2sSxe5D+e2ZSlDLFN+VFyvImlPiT8Ixh4NXFV3JCze2+J2SaXWq0ANuDkWlIHxFD2xK9maLccbSqmgwpWsc56R1IrDWfdk1Lk6Y4InK2W/wCvlffG/mIj6hhf9OX+x/4KT8QsZ7bRebtG6h1xCdhbNErUkVqvGgMUvR+lCWEvJJvU+3yNqr3GB/TUxzh7xV6493o0/dX0RHdm6UtmYLiP/UPcJP8A7i+UdMaVKNPQ/VXHkgmy2kh9TqH5R85yv/Uof7n9y3PwEc+Ul6HK+/Py1R9NKY8cgvUsr91H6DAFS4AIAVslpVbk2wG0KWQ62SEgqIAcTUkDi6YAsD5QZ/6V/jtfkuAOlf8A2v8A/Wj/AC4gBn+TlZ7rbk2txtaELbauqUkgK3yjvSRjpEANfPLZ7r1sPhptbhCGyQhJUQLo00GEAOvyeLHfZdm1utONpKG0i+hSbxvKOFRjQfnADtyecBygtGnFLsA9df8AcQBHmX9mvKykQtLThRssqbwQopoA3U1ApxGAHf5RbgFnsjjL4p2IUYArnABACnk5aqpWZafT9RQJHKnQodoJjDVzKLPSM6lbaXEEFKwFJPQcRELdmS8ik1NCmNI21IxZrgbOWtuSyG/pHEJ0U0FRIP1UjEnqiKS1LY3py0bMcMhQoxxBHeCOMRLHjcjb3uMrPbauwWbsScC8tLeHEhIvKHVgB2xvFWNZO7bK7xsamIAIAIAIAIAyIAs7m7nS7Zsqo6Q0Efg3v+mIpo3RDOeG0Q9aS0g4NJS320vK+KqdkbwVkYk7jszFW8gB2UVQLJ2RB/iFAFDrFK9sGhFkuMDfKPV+cch6Tv1IIsUjpjjO5MQzlNl/Ly068g2aytbbn9YVAKUoUN7gYHtjusJlNath4yVdpNcf/MrSqJS4Nsjnl2Z1tBkki+tKKlytLygK8DHTEc/RvpwlKNV7JvgKrd8Eu7An+FPcNUcg61RPxMsWMbAn+FPcI169S3iY0o6ZbhJ64v5M746l8zWp4SNfKS9Dlffn5ao+oFIeOQXqWV+6j9BgCpcAEAOnN7lX/Rk35xsWyjY1Iu3rvCpjWh5OSAFrOPnNctRtDIaDLKVXyL19SlAECpoKAVMAKC87Q/ov+j/NT6NsGybL/Yu37t3tpWAFKx8+Hm8s0yJO8W20oCi7QEpTStLkAIOTOdNyWnZqceZ2VcwEi6ldwICTgBgagCggB0TOf8lJ2OSAXxFTtQOsBIrAEc2Jl3NS08udCgpxwnZUq4LiSeCRxUoKU0UgCTE5/wBNMZE3uh4Ur+CAI1y/y6ftR1KnAENtghtpJqE10qJ+so4Y9EANSACAMgwA/cic4hk2wy8hTjSa3Ski+iv1aHBQ7RSNJQubxlYljzlLyUlJcUFhKsTQAKAONNOmKcou9iwn3I2zmS960ZNoAcFGA5FOcnZFqmrRIJ7yJ1kW6JAhESIQz+2tfmmpcaGkXj9pzUAO+JEaMiyMmAgAgAgAgAgDIgCyuQaDL2TLlfE0XD1Gq/yiGT3JI8Fc7SnVPOuOq4S1qUe01pEyIxRyKnCzPyq0mn0zYP2VKCVDuJjDCLTM8I9kcf6Ur1IfMtUjojiyYgbKfN7OzNpPOBlWwOPVvhSP6skAqAJ5Kx9EwecYSlhIx1K6jx8SpKm3IdclmZl23EOCYeJQpKgCEUJSQccOiPGqelFWcXHprdNdyRUESdHLPcnCsa2MmyX4aeuPUyX26l8/sR1fCRr5SXocr78/LVH1EpDxyC9Syv3UfoMAVLgAgDrkrOeersTTjlKV2NCl0rordGGgwB07X5vmsx4LmqAH5mWyQlp52bRONFRaS3RJKkFKipYUDSh+qBjACTnHyOXL2g+1KSrxYSG7l1DjgxZQVb6hrvirjgBpiyX7+x7C7sgFbmxrv05btK0gDdtem+azHguaoA1TFjzDYBcYeQCQAVNrSKnQKkaTAG3a9N81mPBc1QB5csGaSCpUs+EgVJLTgAA0kmmEAJxgDEAEAZgCacztt7O0phzhshN08rZwHaKU7ohnDe5LGTtY4cpSk5Qslw0ShCCOmiFEDvMbcRNXuyZLPmErSkpUCCIxCVzaUbFZ85s2HbTm1A1GyXR/cSE/6YlIhrwAQAQAQAQAQAsZJWV51OMMUwWsXvsjFXwBjEtlcyuSwWWU8luQmab0JZcQPw3U0+EVdeqViZqyKzRcIBSyallOTcuhIqpTrdPxgk9wMYYRa5pQvdccv6S0lLDqXkyzS5Ogxwa5JyDs5ecWbRNuy8s5sTbRCapAvrVdF4knQKmlByR32UZNh3h41Kq1NlWpUd9hmbfLR5273jVHrPKsF+miPXLzDb7aPO3e8aoflWD/AE0Z6kvMsvYjpVLsKUaqU02STpJKEkn4x81xkVCvOKWybLcXdCjL8NPXFnJfbqXz+xir4SNfKS9Dlffn5ao+olIeOQXqWV+6j9BgCpcAEAP7NhnCTZImApgu7KWzgsJpcvdBrwoAnvN3lkLVYW8Gi0EOFuhUFVolKq1AH8XwgCFbBy8TZNpWopTJd2V9wYKCaXX3Dxg14UAStm6zkptV11tLCmtjQF1KwqtVUpSggBOlP+6Xfug/aAFTLDOKmQnWJQsKcL1yiwsJAvruaKY0gDRnveuWehdCq7MsKoNJoutBACHNZ6HGk33LLmUIrwlkpTjoxKKQA85y1vO7GdmAm4HZRxd0mtKtqwrxwBUeACACAMwBImZQkTbp/wDi/wBQjSo9jaPJ6zxsqbnWX0ki82ACOJTajx9ojEN0ZlsyRM3NoKmJTZq03qqj+2moJ7dMaKLUjdyTRXl94rUpSjVSiVE8pJqYnITVABABABABAG6VlluKCUJKlHQBj/zrjDdldmUm3ZEs5vJREiFLWhBeVocJFUpI3yRxhPKrjijWxO9kXaWGdrs4M5GV6lhDSP6taFX6HSdANeNOJ643w61eszSt6nqkYRcsVB45rZO9OpeUaJYF89JO9SmugVqe6NKklFEkINsn2VUHVABSkEb7ClcCKjpBGEeBnWI0YZq10ywoNMWo+fEhWnKZpK7ccSoVSqbQkg6CCtIIPZWPqGDbjl0WudL/AMFKXjJ9GSUhzKU/8dr+WPn881xl/wCrL6stKnHyDanIcylP/Ha/ljX81xn6svqzOiPkKzTYSAlIASAAAMAAMAAOIRSnNybbd2zaxvl+Gnrj0clf89S+f2NKvhI18pL0OV9+flqj6iUh45BepZX7qP0GAKlwAQA6cjsg5q00uKltjo2UhV9d3FQJFMDXQYAn7NBkq/Zso61M3LynisXFXhdKEDTQUxSYAgLOZYbsraMwHbtXXHHk3TXeOOKKa8h6IAmPMbkoqSlnJuY3i30ghKsLjKakKVyFVa05KQAk5C2+meykmH2/6vYVoQeVCCkBXbp7YA4c8vryQ/wP8wYAfWer0Fv71L/rgDRn39Tr94z+qAOmxP8AtxP3FfylQBVqACACAMwBJ2Z+QcGzPEUQoJSkkjfEKNaDTQfvENVrglpruKOeBKVMNJvjZUKLlzCuxq3pV3iMUrmZ7i/mSapIUOha106jhEja1GiWxCFvSRYmXmiKXHFp7Ao0+FI3NBPgAgAgAgAgDfKzS21BSFFKhxiMNJ7Mynbg715QvkUKhT7Ir3xF0KfkS9ea7nBMzKnDVZJOjHiHIOQRKopcEcpOW7NIjJqOuyLXYbaQi8RvgtxNFUWoUpeIGI6OiKtSnOTdi3SqU4rclzNy0qapOl0qQCtCE0u40AJpyRyWe4rpr8O+dmTa1JbEgxyRgYE7muZcnTOF90LLqXboCbtUqBporTCOkp+kc6eHVFQXFiHo3dx/xzct3cmQRqZCANkvwk9cerkvt1L5/Yjq+EjXykvQ5X35+WqPqJSHjkF6llfuo/QYAqXABADjyXy0m7ODiZVwIDhBVVIVUpqBp6zAC5uw2r7dPho1QA27cynmJyYTMPqSp1N0A3Ugbw1FU0ocYAVbbzlWjNMrYde+jXgoJSlBIH1ajGnKIARsmson5B3ZpdQSu6U1KQremlcD1CAOi3MrJqbmG5h9YU63duEJAAuqvDAYHGAFC3s4s/ONht91KkBaVgBCU75JqDUQB4yhzhT06wWJh1KmiUmgQlJqnRiIA9sZxp9EqJRLqdhDZau3E1uEEUrp0GAGhABABAHbZUoHXEoJCQakkmgoASe3CNZOyubRV3uPZnKlUu2lDN26k/VGFB9UA4nlvHEkxUUZSd2W24LgQsq7eVNJb2QAupKhepQ3CcEkdB0RZpxa5IKzTexNeQsmtiUlU3aHY0kg4EEipr3xG76gkrEUZ4ZFKLQdcbIKXLt6hrddCReSeTiPbE0WRyQxY2NQgAgAgAgAgAgAgAgDIgCxWZH1Wj3rv5iPnnpN7b+yLdHwj+jnbkwQARgBABAGyX4SeuPVyX26l8/sR1fCRr5SXocr78/LVH1EpDyzfprYsqBpMsAOu6YArpub2pzJ7uGuAM7m9qcye7hrgA3N7U5k93DXABub2pzJ7uGuADc3tTmT3cNcAG5vanMnu4a4ANze1OZPdw1wAbm9qcye7hrgA3N7U5k93DXABub2pzJ7uGuADc3tTmT3cNcAG5vanMnu4a4ANze1OZPdw1wAbm9qcye7hrgA3OLU5k93DXAGw5v7WOBlJinZrhZGbsWMkc3s6h8OzEo8Et74C6CVK4hSvb3RHVctPqm9NRv6xKFlImw2i+w/epUgpBIJ5TxmKkpVE9kWV0vMjXLrIqfmJpbrMm+Quil4YFzQSATyBMW6d9O5WqWvsN3c3tTmT3cNcSEYbm9qcye7hrgA3N7U5k93DXABub2pzJ7uGuADc3tTmT3cNcAG5vanMnu4a4ANze1OZPdw1wAbm9qcye7hrgA3N7U5k93DXAAM3Fqcye7hrgCb801ivy1npafaW24HHDdUMaEihjh/SDAYivitdON1ZFmlNJbjy2FXIY8P8oxnuMl6kQ2FXIYflGM9xjqRDYVchh+UYz3GOpENhVyGH5RjPcY6kQ2FXIYflGM9xjqRNjDRvDAx6OVZbiaWLpznGyTI6k01YjLykvQ5X35+WqPoZVM5FZ1rOlpCVYdccDjbSUqAaUQFDTiNMALYzz2V7VzwV6oAzu0WV7VzwV6oAN2iyvaueCvVABu0WV7VzwV6oAN2iyvaueCvVABu0WV7VzwV6oAN2iyvaueCvVABu0WV7VzwV6oAN2iyvaueCvVABu0WV7VzwV6oAN2iyvaueCvVABu0WV7VzwV6oAN2iyvaueCvVABu0WV7VzwV6oAN2iyvaueCvVABu0WV7VzwV6oAwc89le1c8FeqADdnsr2rngr1QsgG7PZXtXfBXqgDO7RZXtXPBXqgA3aLK9q54K9UAG7RZXtXPBXqgA3aLK9q54K9UAG7RZXtXPBXqgA3aLK9q54K9UAG7RZXtXPBXqgA3aLK9q54K9UAG7RZXtXPBXqgDBzz2V7VzwV6oAN2eyvaueCvVABuz2V7VzwV6oAN2eyvaueCvVABuz2V7VzwV6oAN2eyvaueCvVABuz2V7VzwV6oAN2eyvaueCvVGLAj3PNl3J2lLsNyq1qUh0qVeQpG9uEaT0mAP//Z"/>
          <p:cNvSpPr>
            <a:spLocks noChangeAspect="1" noChangeArrowheads="1"/>
          </p:cNvSpPr>
          <p:nvPr/>
        </p:nvSpPr>
        <p:spPr bwMode="auto">
          <a:xfrm>
            <a:off x="-61913" y="-136525"/>
            <a:ext cx="304801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2" name="Picture 2" descr="C:\Users\Zak\AppData\Local\Microsoft\Windows\Temporary Internet Files\Content.IE5\F3CHUZWI\MC900411498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63888" y="2780928"/>
            <a:ext cx="1855352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" name="כוכב עם 12 פינות 29"/>
          <p:cNvSpPr/>
          <p:nvPr/>
        </p:nvSpPr>
        <p:spPr>
          <a:xfrm>
            <a:off x="2123728" y="1916832"/>
            <a:ext cx="1907704" cy="864096"/>
          </a:xfrm>
          <a:prstGeom prst="star12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עלונים ותוויות</a:t>
            </a:r>
            <a:endParaRPr lang="he-I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90" name="AutoShape 2" descr="data:image/jpeg;base64,/9j/4AAQSkZJRgABAQAAAQABAAD/2wCEAAkGBxAREhQUEhIUExUXGBQXFhYVFxUXFRoWFRUWFhgZFRUYHCgiHx8lHRcYITEhJSksLi4uFyAzODQsNygtLisBCgoKDg0OGhAQGiwiICIsLDEsLCwsLCwsLCwsLCwsLCwsLCwsLCwsLCwsLCwsLCwsLCwsLCwsLCwsLCwsLCwsLP/AABEIAHgAoAMBEQACEQEDEQH/xAAbAAEAAgMBAQAAAAAAAAAAAAAABQYBBAcCA//EADcQAAEDAQUDCgYCAgMAAAAAAAEAAhEDBAUSITEGQVETFiIyUmFxkZLRB0KBobHBcuEUI4Ky8P/EABoBAQADAQEBAAAAAAAAAAAAAAABBAUDAgb/xAAsEQACAgECBgEEAgIDAAAAAAAAAQIDEQQSBRQhMVFSEyIyQXFCYSOhFZHR/9oADAMBAAIRAxEAPwDtKAIAgCAIAgCAIAgCAIAgCAIAgCAIAgCAIAgCAIAgCAIAgCAIAgCAIAgCAIAgCAIAgCAIAgCAIAgCAIAgCAIAgCAIAgCAIAgCAIAgCAIAgCAIAgCdAEygEC6hTgBQAgCAIAiARBdggCDKCAIAgCAIDy94GpA8VDaXcHnl2doeYUbkD21wOhlSnnsDxy7O03zCjcicFDvrbG00rRUp0wwta6BIO/iqNmpkpYRkaniM67nWksIvdCtLRJExnnvV2Mk0ma36KdtZtVXs1c06eEgNBMg6mVVvvcZ4Rm63XumajFZLPc9sNSjTe8jE5oJjvViE04rJoVycoKTN1zwNSB4ro2kejDazTo4eajcge16AQEbfd80rKyXmSeq0aldqaJXS2xK+p1UNPHdP/oql1bbVDVArBopuyy+VaF3DVGvMXlmPp+NOdm2aSTL41wIBGYOYKysM+gznsZUAIAgCAIDn/wATrT0qNMbg5x+wCz9XPqkY3F7MKMCpf4FbBymA4InFO7iqzjLGTM5e5Q346eSxfDy2PbWezEcBYSQTlIXbTyeepocKtm5Si30wQt2f7bWwjfULvoCXLnH6plWiTs1S/ZJbSbPWkV6jgzE1zi4EERn4r3ZTJPojvrNDa7XKCzkgKnK0nauY9p4mQRmuOWngobrap4fRplm2quW0VKgrNZiD2tnMCHAQQZXe2qUmmafENJbZNTis9CtWmhUpHC4OYciBO46RHguD3R6MypKyl4l0Zar9FotFkssNLsiXmQM4AEkqzPfKCwjZ1MLbtPDYupVbRZqlF0ODmO1Ge7iCFWalHuY8o20tKXRnV9krc6tZWPeZcAQT/Faene6KPptJZ8lKm+5Uq+2tpxOw4MMmMt05L6KHDK5RTbMK3jNsZNJIg3urWmpJON53nIAfoBXP8enh/Rm/5tZb5Zu3ts9UoU21M3NPWyiP6PeuOn16tltxgs6zhc6IKWc+T1YNqLTRYGNILRpiEmOCW8PrnLPYiji91UdvfBdNkL0rWljnVY1hsCMhl+Z8lj6ymFNm2LPoeHamd9TnNFgVYvhAEAT8g5Pt5acdrfGeEBo8df2srUPMz5vict92PBZdom8hdoZvdhZ+J/Cs2/TSkaerfx6XaV7ZRhbStVUAkhmFsAkyQeHi1V6U8NlHhylGuc13PpsNdr/8kF7HNDW5YmkZ/UKdPB7ssnhunkrd0l2Ok2yu2mxz3aNBJ+glaMpbVk25yUY5ZyO6qTrVagXCcTi9w8DMecBZVeZzPm9OnqNRmX7Z1+mwMaBwH4Ws3hfo+n6I5DeNY2y1ujR78I7mDKfKSsmTc7D5e2T1Gox5OtXfQDKbWxEDTh/7Ja0Y4SR9PFbVhfg578SqwNopt7LM/wDkf6Wdq2t3QweLyTsiv6LRsfTbTsbMZABEknIdLPPzVuhbIGpo4qFEdx4N13b2qXmxWudmv5nnltK/4okbBc1nZ0mAEa5Rh7jlrCStlYsyeSxXTVWvoSRu211LCRVLQ05HEQAfNc9+3rk9z2uOJdiBN13b2qXmxdeen7lN6bSeETV22KnSbFPqnMREfSF4c3J7pdS3CEYLEeiNtQewgCEMib72go2QtFXFLg4tAE9WPdcrLVDucL9VCn7u5zKxB1qtYcR1n4yO4GY/A+qzYL5LMmBTnUalPyyy/EutDaFL+Tj9AAPyVY1jxhF7i0+kYEp8PbLhs0kdYk+Z9gF10q+gtcOhtpX9lmbQYDIaAeMZqylgvlV+I14YKDaQ1qnP+LYJ/QVXVyxHBmcTu21bfJH/AA4u/rVTvyHg33P/AFK8aOGMs58Jp2wc/JYNtLw5CyvjrP6DfF2v2ld9RPbD9lvXXfHS357FP2Au/HVc8jotAA8TmfsB6lV00cvcZvCasyc3+OxK1/iEAXAWeYJAOMZwYnRe5azHTBYnxaKbSRUyalutEuyLzLiNGsETHgPuqyzZMzIbtXedB2msFV1i5Kk0SS2RIEN3+WQV62L2YRvauucqtkDn1p2etDGlzqYhokwQcuMKjKiaWTBnoboLc0SWyu1RsjXMeC+nEsAiWu+u4r3TqHA7aPiHwpxl1RGXreda2VQXy4kwxg0E7mj9rnKcrJdSvdqLdRM+rdmLSflaBvOJpy36L2qJ5O0eG3trPQ61YmYabRpAEDu3LUisLB9Ikkkj7qSQgCEEHf2zdK1uDnl0tECCQImVXtpU+sivfpIXvMjxcuzFKzOkd3Ek8Jcdw4ABeqqow6pk06SFP2o9X5szStTw95MgRqQI13FRZTGbyyL9HC55kSV12IUKbaY0bkPDcukYxisHeFeyKijbXpteT3+exA35szStVQPeTIGGJIA35ALjZVCb6sq36SFzzJEhc93Ns9MMboPwNMzr/a6QUYLCZ3rrUIqMfwat/XDTteDGT0ZgSQM9TlvXmyqM+rZyv00bukvwermuRlmY5jTkZ4yJ1zO/TySFarWEeqtPGqOyPYh+Ydn3THi5cuVryVf+LpJS6NnKNn6oG7cd2mIkkmPJdYVxgizTp4VfaialdMo74MOE5HNMxaIcfKOcbRbGVW1cVnbipuzjTAfZZ9un6/SYWq4bN2Zr7Mndmtl2UhifmSMyci7uj5W92p3xorNNMY/k0dLoo0LtllqAjuXfpku9TKkgIAgCAqW29qcHU6YJAguMGJzgT5FYvFbZRaijZ4VUpJyZVsZ4nzKxt8vJrqEfBlpcSACZOQzKlOTeMkOMUs4J2ldjXOAONpFXk3EPLgQGFziJAjRaKoT6N/nH+jOd8km8Lqs/7PgLKxwpua2qcTHuwBxcTBhvSjIHPNR8UemG+xPyySaeO5s07rY5z4NQhpYIaS4glpLmyNYIAle46eLfdnN6maSykYbdjAY6bv8AYymYeR8gdUcTGglPgin3ffBPMSa7Ltn/AMNUuY6lUHSik5wY8O6xe7IERnk3iucmnBp/g6xTVkX57maNilhxYp5I1AQ4nfABZH73qI1Zh18ZJnbifTzg+1O68XJYm1KRfULSC4nohskzAhe/gTUc5WWc3qMbsYeEef8AAaKePpwaReH4jAdiIa3vyhQ6Vs3dexPzydm3C7mjZWhzRAqVKmIy1rnDoRxg71Xr+qK6vOSxbmEn2SN43e0P+ZzS+nTyqEFrnCXCQM4Vj4Ip9+mSt88nHt1xkibT0XuAc4gOcBmdAYVKxuMnhl+pKUU8Hz5R3E+ZXje/J72R8EhcZeahgnqkanV0NH3IV/hzlK3uUeIqKq7HRl9Gz51MIAgCA0bfdlOsQXASBGbWn8hcrKK7HmSyda7rK1iLNbm9R4D0M9lz5On1R05u72Zjm7R4N9DPZOTp9UOcv9mDs5Q7LfQz2U8pT6kc3d7Dm7Q4N9DPZRylPqTzd3sOblDst9DPZStJT6nnmrsfcObtDg30M9k5On1J5u72M83qPBvoZ7LzylGPtJ5u/P3GDs5Q4N9DPZeuUpa+0883cv5AbOUOy30M9k5Sn1J5u1fyM83qPAehnsi0tPqQ9Vb7GObtDst9DPZRydK/ij1zd3sxzcocG+hnsnKU+o5u72HN2jwb6GeyPR0+qC1d3szPN2jwb6GeycpT6kc3d7H1stzUqbg4bs4AaBI0JgZwuldMIPMVg8TunNfU8kkuxxCgkIAgCAIAgCAIAgCAIAgCAKMAKQEAQBAEAQBAEAQBAEAQBAEAQBAEAQBAEAQBAEAQBAEAQBAEAQBAEAQBAEAQBAEAQBAEAQBAEAQBAEAQBAEAQBAEAQBAEAQBAEAQBAEAQBAEAQBAf//Z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2292" name="AutoShape 4" descr="data:image/jpeg;base64,/9j/4AAQSkZJRgABAQAAAQABAAD/2wCEAAkGBxAREhQUEhIUExUXGBQXFhYVFxUXFRoWFRUWFhgZFRUYHCgiHx8lHRcYITEhJSksLi4uFyAzODQsNygtLisBCgoKDg0OGhAQGiwiICIsLDEsLCwsLCwsLCwsLCwsLCwsLCwsLCwsLCwsLCwsLCwsLCwsLCwsLCwsLCwsLCwsLP/AABEIAHgAoAMBEQACEQEDEQH/xAAbAAEAAgMBAQAAAAAAAAAAAAAABQYBBAcCA//EADcQAAEDAQUDCgYCAgMAAAAAAAEAAhEDBAUSITEGQVETFiIyUmFxkZLRB0KBobHBcuEUI4Ky8P/EABoBAQADAQEBAAAAAAAAAAAAAAABBAUDAgb/xAAsEQACAgECBgEEAgIDAAAAAAAAAQIDEQQSBRQhMVFSEyIyQXFCYSOhFZHR/9oADAMBAAIRAxEAPwDtKAIAgCAIAgCAIAgCAIAgCAIAgCAIAgCAIAgCAIAgCAIAgCAIAgCAIAgCAIAgCAIAgCAIAgCAIAgCAIAgCAIAgCAIAgCAIAgCAIAgCAIAgCAIAgCdAEygEC6hTgBQAgCAIAiARBdggCDKCAIAgCAIDy94GpA8VDaXcHnl2doeYUbkD21wOhlSnnsDxy7O03zCjcicFDvrbG00rRUp0wwta6BIO/iqNmpkpYRkaniM67nWksIvdCtLRJExnnvV2Mk0ma36KdtZtVXs1c06eEgNBMg6mVVvvcZ4Rm63XumajFZLPc9sNSjTe8jE5oJjvViE04rJoVycoKTN1zwNSB4ro2kejDazTo4eajcge16AQEbfd80rKyXmSeq0aldqaJXS2xK+p1UNPHdP/oql1bbVDVArBopuyy+VaF3DVGvMXlmPp+NOdm2aSTL41wIBGYOYKysM+gznsZUAIAgCAIDn/wATrT0qNMbg5x+wCz9XPqkY3F7MKMCpf4FbBymA4InFO7iqzjLGTM5e5Q346eSxfDy2PbWezEcBYSQTlIXbTyeepocKtm5Si30wQt2f7bWwjfULvoCXLnH6plWiTs1S/ZJbSbPWkV6jgzE1zi4EERn4r3ZTJPojvrNDa7XKCzkgKnK0nauY9p4mQRmuOWngobrap4fRplm2quW0VKgrNZiD2tnMCHAQQZXe2qUmmafENJbZNTis9CtWmhUpHC4OYciBO46RHguD3R6MypKyl4l0Zar9FotFkssNLsiXmQM4AEkqzPfKCwjZ1MLbtPDYupVbRZqlF0ODmO1Ge7iCFWalHuY8o20tKXRnV9krc6tZWPeZcAQT/Faene6KPptJZ8lKm+5Uq+2tpxOw4MMmMt05L6KHDK5RTbMK3jNsZNJIg3urWmpJON53nIAfoBXP8enh/Rm/5tZb5Zu3ts9UoU21M3NPWyiP6PeuOn16tltxgs6zhc6IKWc+T1YNqLTRYGNILRpiEmOCW8PrnLPYiji91UdvfBdNkL0rWljnVY1hsCMhl+Z8lj6ymFNm2LPoeHamd9TnNFgVYvhAEAT8g5Pt5acdrfGeEBo8df2srUPMz5vict92PBZdom8hdoZvdhZ+J/Cs2/TSkaerfx6XaV7ZRhbStVUAkhmFsAkyQeHi1V6U8NlHhylGuc13PpsNdr/8kF7HNDW5YmkZ/UKdPB7ssnhunkrd0l2Ok2yu2mxz3aNBJ+glaMpbVk25yUY5ZyO6qTrVagXCcTi9w8DMecBZVeZzPm9OnqNRmX7Z1+mwMaBwH4Ws3hfo+n6I5DeNY2y1ujR78I7mDKfKSsmTc7D5e2T1Gox5OtXfQDKbWxEDTh/7Ja0Y4SR9PFbVhfg578SqwNopt7LM/wDkf6Wdq2t3QweLyTsiv6LRsfTbTsbMZABEknIdLPPzVuhbIGpo4qFEdx4N13b2qXmxWudmv5nnltK/4okbBc1nZ0mAEa5Rh7jlrCStlYsyeSxXTVWvoSRu211LCRVLQ05HEQAfNc9+3rk9z2uOJdiBN13b2qXmxdeen7lN6bSeETV22KnSbFPqnMREfSF4c3J7pdS3CEYLEeiNtQewgCEMib72go2QtFXFLg4tAE9WPdcrLVDucL9VCn7u5zKxB1qtYcR1n4yO4GY/A+qzYL5LMmBTnUalPyyy/EutDaFL+Tj9AAPyVY1jxhF7i0+kYEp8PbLhs0kdYk+Z9gF10q+gtcOhtpX9lmbQYDIaAeMZqylgvlV+I14YKDaQ1qnP+LYJ/QVXVyxHBmcTu21bfJH/AA4u/rVTvyHg33P/AFK8aOGMs58Jp2wc/JYNtLw5CyvjrP6DfF2v2ld9RPbD9lvXXfHS357FP2Au/HVc8jotAA8TmfsB6lV00cvcZvCasyc3+OxK1/iEAXAWeYJAOMZwYnRe5azHTBYnxaKbSRUyalutEuyLzLiNGsETHgPuqyzZMzIbtXedB2msFV1i5Kk0SS2RIEN3+WQV62L2YRvauucqtkDn1p2etDGlzqYhokwQcuMKjKiaWTBnoboLc0SWyu1RsjXMeC+nEsAiWu+u4r3TqHA7aPiHwpxl1RGXreda2VQXy4kwxg0E7mj9rnKcrJdSvdqLdRM+rdmLSflaBvOJpy36L2qJ5O0eG3trPQ61YmYabRpAEDu3LUisLB9Ikkkj7qSQgCEEHf2zdK1uDnl0tECCQImVXtpU+sivfpIXvMjxcuzFKzOkd3Ek8Jcdw4ABeqqow6pk06SFP2o9X5szStTw95MgRqQI13FRZTGbyyL9HC55kSV12IUKbaY0bkPDcukYxisHeFeyKijbXpteT3+exA35szStVQPeTIGGJIA35ALjZVCb6sq36SFzzJEhc93Ns9MMboPwNMzr/a6QUYLCZ3rrUIqMfwat/XDTteDGT0ZgSQM9TlvXmyqM+rZyv00bukvwermuRlmY5jTkZ4yJ1zO/TySFarWEeqtPGqOyPYh+Ydn3THi5cuVryVf+LpJS6NnKNn6oG7cd2mIkkmPJdYVxgizTp4VfaialdMo74MOE5HNMxaIcfKOcbRbGVW1cVnbipuzjTAfZZ9un6/SYWq4bN2Zr7Mndmtl2UhifmSMyci7uj5W92p3xorNNMY/k0dLoo0LtllqAjuXfpku9TKkgIAgCAqW29qcHU6YJAguMGJzgT5FYvFbZRaijZ4VUpJyZVsZ4nzKxt8vJrqEfBlpcSACZOQzKlOTeMkOMUs4J2ldjXOAONpFXk3EPLgQGFziJAjRaKoT6N/nH+jOd8km8Lqs/7PgLKxwpua2qcTHuwBxcTBhvSjIHPNR8UemG+xPyySaeO5s07rY5z4NQhpYIaS4glpLmyNYIAle46eLfdnN6maSykYbdjAY6bv8AYymYeR8gdUcTGglPgin3ffBPMSa7Ltn/AMNUuY6lUHSik5wY8O6xe7IERnk3iucmnBp/g6xTVkX57maNilhxYp5I1AQ4nfABZH73qI1Zh18ZJnbifTzg+1O68XJYm1KRfULSC4nohskzAhe/gTUc5WWc3qMbsYeEef8AAaKePpwaReH4jAdiIa3vyhQ6Vs3dexPzydm3C7mjZWhzRAqVKmIy1rnDoRxg71Xr+qK6vOSxbmEn2SN43e0P+ZzS+nTyqEFrnCXCQM4Vj4Ip9+mSt88nHt1xkibT0XuAc4gOcBmdAYVKxuMnhl+pKUU8Hz5R3E+ZXje/J72R8EhcZeahgnqkanV0NH3IV/hzlK3uUeIqKq7HRl9Gz51MIAgCA0bfdlOsQXASBGbWn8hcrKK7HmSyda7rK1iLNbm9R4D0M9lz5On1R05u72Zjm7R4N9DPZOTp9UOcv9mDs5Q7LfQz2U8pT6kc3d7Dm7Q4N9DPZRylPqTzd3sOblDst9DPZStJT6nnmrsfcObtDg30M9k5On1J5u72M83qPBvoZ7LzylGPtJ5u/P3GDs5Q4N9DPZeuUpa+0883cv5AbOUOy30M9k5Sn1J5u1fyM83qPAehnsi0tPqQ9Vb7GObtDst9DPZRydK/ij1zd3sxzcocG+hnsnKU+o5u72HN2jwb6GeyPR0+qC1d3szPN2jwb6GeycpT6kc3d7H1stzUqbg4bs4AaBI0JgZwuldMIPMVg8TunNfU8kkuxxCgkIAgCAIAgCAIAgCAIAgCAKMAKQEAQBAEAQBAEAQBAEAQBAEAQBAEAQBAEAQBAEAQBAEAQBAEAQBAEAQBAEAQBAEAQBAEAQBAEAQBAEAQBAEAQBAEAQBAEAQBAEAQBAEAQBAEAQBAf//Z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2294" name="AutoShape 6" descr="data:image/jpeg;base64,/9j/4AAQSkZJRgABAQAAAQABAAD/2wCEAAkGBxAREhQUEhIUExUXGBQXFhYVFxUXFRoWFRUWFhgZFRUYHCgiHx8lHRcYITEhJSksLi4uFyAzODQsNygtLisBCgoKDg0OGhAQGiwiICIsLDEsLCwsLCwsLCwsLCwsLCwsLCwsLCwsLCwsLCwsLCwsLCwsLCwsLCwsLCwsLCwsLP/AABEIAHgAoAMBEQACEQEDEQH/xAAbAAEAAgMBAQAAAAAAAAAAAAAABQYBBAcCA//EADcQAAEDAQUDCgYCAgMAAAAAAAEAAhEDBAUSITEGQVETFiIyUmFxkZLRB0KBobHBcuEUI4Ky8P/EABoBAQADAQEBAAAAAAAAAAAAAAABBAUDAgb/xAAsEQACAgECBgEEAgIDAAAAAAAAAQIDEQQSBRQhMVFSEyIyQXFCYSOhFZHR/9oADAMBAAIRAxEAPwDtKAIAgCAIAgCAIAgCAIAgCAIAgCAIAgCAIAgCAIAgCAIAgCAIAgCAIAgCAIAgCAIAgCAIAgCAIAgCAIAgCAIAgCAIAgCAIAgCAIAgCAIAgCAIAgCdAEygEC6hTgBQAgCAIAiARBdggCDKCAIAgCAIDy94GpA8VDaXcHnl2doeYUbkD21wOhlSnnsDxy7O03zCjcicFDvrbG00rRUp0wwta6BIO/iqNmpkpYRkaniM67nWksIvdCtLRJExnnvV2Mk0ma36KdtZtVXs1c06eEgNBMg6mVVvvcZ4Rm63XumajFZLPc9sNSjTe8jE5oJjvViE04rJoVycoKTN1zwNSB4ro2kejDazTo4eajcge16AQEbfd80rKyXmSeq0aldqaJXS2xK+p1UNPHdP/oql1bbVDVArBopuyy+VaF3DVGvMXlmPp+NOdm2aSTL41wIBGYOYKysM+gznsZUAIAgCAIDn/wATrT0qNMbg5x+wCz9XPqkY3F7MKMCpf4FbBymA4InFO7iqzjLGTM5e5Q346eSxfDy2PbWezEcBYSQTlIXbTyeepocKtm5Si30wQt2f7bWwjfULvoCXLnH6plWiTs1S/ZJbSbPWkV6jgzE1zi4EERn4r3ZTJPojvrNDa7XKCzkgKnK0nauY9p4mQRmuOWngobrap4fRplm2quW0VKgrNZiD2tnMCHAQQZXe2qUmmafENJbZNTis9CtWmhUpHC4OYciBO46RHguD3R6MypKyl4l0Zar9FotFkssNLsiXmQM4AEkqzPfKCwjZ1MLbtPDYupVbRZqlF0ODmO1Ge7iCFWalHuY8o20tKXRnV9krc6tZWPeZcAQT/Faene6KPptJZ8lKm+5Uq+2tpxOw4MMmMt05L6KHDK5RTbMK3jNsZNJIg3urWmpJON53nIAfoBXP8enh/Rm/5tZb5Zu3ts9UoU21M3NPWyiP6PeuOn16tltxgs6zhc6IKWc+T1YNqLTRYGNILRpiEmOCW8PrnLPYiji91UdvfBdNkL0rWljnVY1hsCMhl+Z8lj6ymFNm2LPoeHamd9TnNFgVYvhAEAT8g5Pt5acdrfGeEBo8df2srUPMz5vict92PBZdom8hdoZvdhZ+J/Cs2/TSkaerfx6XaV7ZRhbStVUAkhmFsAkyQeHi1V6U8NlHhylGuc13PpsNdr/8kF7HNDW5YmkZ/UKdPB7ssnhunkrd0l2Ok2yu2mxz3aNBJ+glaMpbVk25yUY5ZyO6qTrVagXCcTi9w8DMecBZVeZzPm9OnqNRmX7Z1+mwMaBwH4Ws3hfo+n6I5DeNY2y1ujR78I7mDKfKSsmTc7D5e2T1Gox5OtXfQDKbWxEDTh/7Ja0Y4SR9PFbVhfg578SqwNopt7LM/wDkf6Wdq2t3QweLyTsiv6LRsfTbTsbMZABEknIdLPPzVuhbIGpo4qFEdx4N13b2qXmxWudmv5nnltK/4okbBc1nZ0mAEa5Rh7jlrCStlYsyeSxXTVWvoSRu211LCRVLQ05HEQAfNc9+3rk9z2uOJdiBN13b2qXmxdeen7lN6bSeETV22KnSbFPqnMREfSF4c3J7pdS3CEYLEeiNtQewgCEMib72go2QtFXFLg4tAE9WPdcrLVDucL9VCn7u5zKxB1qtYcR1n4yO4GY/A+qzYL5LMmBTnUalPyyy/EutDaFL+Tj9AAPyVY1jxhF7i0+kYEp8PbLhs0kdYk+Z9gF10q+gtcOhtpX9lmbQYDIaAeMZqylgvlV+I14YKDaQ1qnP+LYJ/QVXVyxHBmcTu21bfJH/AA4u/rVTvyHg33P/AFK8aOGMs58Jp2wc/JYNtLw5CyvjrP6DfF2v2ld9RPbD9lvXXfHS357FP2Au/HVc8jotAA8TmfsB6lV00cvcZvCasyc3+OxK1/iEAXAWeYJAOMZwYnRe5azHTBYnxaKbSRUyalutEuyLzLiNGsETHgPuqyzZMzIbtXedB2msFV1i5Kk0SS2RIEN3+WQV62L2YRvauucqtkDn1p2etDGlzqYhokwQcuMKjKiaWTBnoboLc0SWyu1RsjXMeC+nEsAiWu+u4r3TqHA7aPiHwpxl1RGXreda2VQXy4kwxg0E7mj9rnKcrJdSvdqLdRM+rdmLSflaBvOJpy36L2qJ5O0eG3trPQ61YmYabRpAEDu3LUisLB9Ikkkj7qSQgCEEHf2zdK1uDnl0tECCQImVXtpU+sivfpIXvMjxcuzFKzOkd3Ek8Jcdw4ABeqqow6pk06SFP2o9X5szStTw95MgRqQI13FRZTGbyyL9HC55kSV12IUKbaY0bkPDcukYxisHeFeyKijbXpteT3+exA35szStVQPeTIGGJIA35ALjZVCb6sq36SFzzJEhc93Ns9MMboPwNMzr/a6QUYLCZ3rrUIqMfwat/XDTteDGT0ZgSQM9TlvXmyqM+rZyv00bukvwermuRlmY5jTkZ4yJ1zO/TySFarWEeqtPGqOyPYh+Ydn3THi5cuVryVf+LpJS6NnKNn6oG7cd2mIkkmPJdYVxgizTp4VfaialdMo74MOE5HNMxaIcfKOcbRbGVW1cVnbipuzjTAfZZ9un6/SYWq4bN2Zr7Mndmtl2UhifmSMyci7uj5W92p3xorNNMY/k0dLoo0LtllqAjuXfpku9TKkgIAgCAqW29qcHU6YJAguMGJzgT5FYvFbZRaijZ4VUpJyZVsZ4nzKxt8vJrqEfBlpcSACZOQzKlOTeMkOMUs4J2ldjXOAONpFXk3EPLgQGFziJAjRaKoT6N/nH+jOd8km8Lqs/7PgLKxwpua2qcTHuwBxcTBhvSjIHPNR8UemG+xPyySaeO5s07rY5z4NQhpYIaS4glpLmyNYIAle46eLfdnN6maSykYbdjAY6bv8AYymYeR8gdUcTGglPgin3ffBPMSa7Ltn/AMNUuY6lUHSik5wY8O6xe7IERnk3iucmnBp/g6xTVkX57maNilhxYp5I1AQ4nfABZH73qI1Zh18ZJnbifTzg+1O68XJYm1KRfULSC4nohskzAhe/gTUc5WWc3qMbsYeEef8AAaKePpwaReH4jAdiIa3vyhQ6Vs3dexPzydm3C7mjZWhzRAqVKmIy1rnDoRxg71Xr+qK6vOSxbmEn2SN43e0P+ZzS+nTyqEFrnCXCQM4Vj4Ip9+mSt88nHt1xkibT0XuAc4gOcBmdAYVKxuMnhl+pKUU8Hz5R3E+ZXje/J72R8EhcZeahgnqkanV0NH3IV/hzlK3uUeIqKq7HRl9Gz51MIAgCA0bfdlOsQXASBGbWn8hcrKK7HmSyda7rK1iLNbm9R4D0M9lz5On1R05u72Zjm7R4N9DPZOTp9UOcv9mDs5Q7LfQz2U8pT6kc3d7Dm7Q4N9DPZRylPqTzd3sOblDst9DPZStJT6nnmrsfcObtDg30M9k5On1J5u72M83qPBvoZ7LzylGPtJ5u/P3GDs5Q4N9DPZeuUpa+0883cv5AbOUOy30M9k5Sn1J5u1fyM83qPAehnsi0tPqQ9Vb7GObtDst9DPZRydK/ij1zd3sxzcocG+hnsnKU+o5u72HN2jwb6GeyPR0+qC1d3szPN2jwb6GeycpT6kc3d7H1stzUqbg4bs4AaBI0JgZwuldMIPMVg8TunNfU8kkuxxCgkIAgCAIAgCAIAgCAIAgCAKMAKQEAQBAEAQBAEAQBAEAQBAEAQBAEAQBAEAQBAEAQBAEAQBAEAQBAEAQBAEAQBAEAQBAEAQBAEAQBAEAQBAEAQBAEAQBAEAQBAEAQBAEAQBAEAQBAf//Z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32" name="Picture 2" descr="http://www.beok.co.il/UploadFiles/ArticlesPics/Article_1206_Pic_text_1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79712" y="5157192"/>
            <a:ext cx="1954626" cy="1545127"/>
          </a:xfrm>
          <a:prstGeom prst="rect">
            <a:avLst/>
          </a:prstGeom>
          <a:noFill/>
        </p:spPr>
      </p:pic>
      <p:pic>
        <p:nvPicPr>
          <p:cNvPr id="1035" name="Picture 11" descr="http://img.zap.co.il/pics/5/4/3/1/17931345c.gif"/>
          <p:cNvPicPr>
            <a:picLocks noChangeAspect="1" noChangeArrowheads="1"/>
          </p:cNvPicPr>
          <p:nvPr/>
        </p:nvPicPr>
        <p:blipFill>
          <a:blip r:embed="rId10" cstate="print"/>
          <a:srcRect l="19654" r="16630"/>
          <a:stretch>
            <a:fillRect/>
          </a:stretch>
        </p:blipFill>
        <p:spPr bwMode="auto">
          <a:xfrm>
            <a:off x="5364088" y="4797152"/>
            <a:ext cx="1175442" cy="1844824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1027" name="yiv1115696490תמונה 12" descr="http://www.achbooks.co.il/sysvault/docsfiles2/95076-%D7%A8%D7%99%D7%98%D7%9C%D7%99%D7%9F%20%D7%90%D7%99%D7%A0%D7%95%20%D7%94%D7%AA%D7%A9%D7%95%D7%91%D7%94%20%D7%AA%D7%9B%D7%A0%D7%99%D7%AA%20%D7%98%D7%99%D7%A4%D7%95%D7%9C%D7%99%D7%AA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869160"/>
            <a:ext cx="1224136" cy="1833144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כוכב עם 12 פינות 30"/>
          <p:cNvSpPr/>
          <p:nvPr/>
        </p:nvSpPr>
        <p:spPr>
          <a:xfrm>
            <a:off x="5292080" y="4293096"/>
            <a:ext cx="2304256" cy="792088"/>
          </a:xfrm>
          <a:prstGeom prst="star12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ספרים</a:t>
            </a:r>
            <a:endParaRPr lang="he-I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כוכב עם 12 פינות 27"/>
          <p:cNvSpPr/>
          <p:nvPr/>
        </p:nvSpPr>
        <p:spPr>
          <a:xfrm>
            <a:off x="5220072" y="2780928"/>
            <a:ext cx="2304256" cy="792088"/>
          </a:xfrm>
          <a:prstGeom prst="star12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אינטרנט</a:t>
            </a:r>
            <a:endParaRPr lang="he-I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1" name="Picture 7" descr="http://www.omni.org.il/_uploads/imagesgallery/rikuzit_s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23528" y="4509120"/>
            <a:ext cx="1790709" cy="1353692"/>
          </a:xfrm>
          <a:prstGeom prst="rect">
            <a:avLst/>
          </a:prstGeom>
          <a:noFill/>
        </p:spPr>
      </p:pic>
      <p:sp>
        <p:nvSpPr>
          <p:cNvPr id="33" name="כוכב עם 12 פינות 32"/>
          <p:cNvSpPr/>
          <p:nvPr/>
        </p:nvSpPr>
        <p:spPr>
          <a:xfrm>
            <a:off x="1259632" y="4437112"/>
            <a:ext cx="2448272" cy="864096"/>
          </a:xfrm>
          <a:prstGeom prst="star12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שלטים ופרסומות</a:t>
            </a:r>
            <a:endParaRPr lang="he-I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28" grpId="0" animBg="1"/>
      <p:bldP spid="3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923928" y="2492896"/>
            <a:ext cx="4816045" cy="4365104"/>
          </a:xfrm>
        </p:spPr>
        <p:txBody>
          <a:bodyPr/>
          <a:lstStyle/>
          <a:p>
            <a:pPr lvl="0">
              <a:buNone/>
            </a:pPr>
            <a:r>
              <a:rPr lang="he-IL" sz="2000" b="1" dirty="0" smtClean="0">
                <a:solidFill>
                  <a:srgbClr val="0066FF"/>
                </a:solidFill>
              </a:rPr>
              <a:t>אוריינות (</a:t>
            </a:r>
            <a:r>
              <a:rPr lang="en-US" sz="2000" b="1" dirty="0" smtClean="0">
                <a:solidFill>
                  <a:srgbClr val="0066FF"/>
                </a:solidFill>
              </a:rPr>
              <a:t>literacy</a:t>
            </a:r>
            <a:r>
              <a:rPr lang="he-IL" sz="2000" b="1" dirty="0" smtClean="0">
                <a:solidFill>
                  <a:srgbClr val="0066FF"/>
                </a:solidFill>
              </a:rPr>
              <a:t>) </a:t>
            </a:r>
            <a:r>
              <a:rPr lang="he-IL" sz="2000" dirty="0" smtClean="0"/>
              <a:t>כוללת את היכולת:</a:t>
            </a:r>
          </a:p>
          <a:p>
            <a:pPr lvl="0">
              <a:buNone/>
            </a:pPr>
            <a:r>
              <a:rPr lang="he-IL" sz="2000" dirty="0" smtClean="0">
                <a:solidFill>
                  <a:schemeClr val="accent2">
                    <a:lumMod val="50000"/>
                  </a:schemeClr>
                </a:solidFill>
              </a:rPr>
              <a:t>לקרוא</a:t>
            </a:r>
            <a:r>
              <a:rPr lang="he-IL" sz="2000" dirty="0" smtClean="0"/>
              <a:t> טקסט, </a:t>
            </a:r>
            <a:r>
              <a:rPr lang="he-IL" sz="2000" dirty="0" smtClean="0">
                <a:solidFill>
                  <a:schemeClr val="accent2">
                    <a:lumMod val="50000"/>
                  </a:schemeClr>
                </a:solidFill>
              </a:rPr>
              <a:t>להבין</a:t>
            </a:r>
            <a:r>
              <a:rPr lang="he-IL" sz="2000" dirty="0" smtClean="0"/>
              <a:t> </a:t>
            </a:r>
            <a:r>
              <a:rPr lang="he-IL" sz="2000" dirty="0"/>
              <a:t>קטעים כתובים, </a:t>
            </a:r>
            <a:endParaRPr lang="he-IL" sz="2000" dirty="0" smtClean="0"/>
          </a:p>
          <a:p>
            <a:pPr lvl="0">
              <a:buNone/>
            </a:pPr>
            <a:r>
              <a:rPr lang="he-IL" sz="2000" dirty="0" smtClean="0">
                <a:solidFill>
                  <a:schemeClr val="accent2">
                    <a:lumMod val="50000"/>
                  </a:schemeClr>
                </a:solidFill>
              </a:rPr>
              <a:t>לדבר</a:t>
            </a:r>
          </a:p>
          <a:p>
            <a:pPr lvl="0">
              <a:buNone/>
            </a:pPr>
            <a:r>
              <a:rPr lang="he-IL" sz="2000" dirty="0" smtClean="0">
                <a:solidFill>
                  <a:schemeClr val="accent2">
                    <a:lumMod val="50000"/>
                  </a:schemeClr>
                </a:solidFill>
              </a:rPr>
              <a:t>ולכתוב</a:t>
            </a:r>
            <a:endParaRPr lang="en-US" sz="2000" dirty="0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עפרה מהודר, </a:t>
            </a:r>
            <a:r>
              <a:rPr lang="en-US" smtClean="0"/>
              <a:t>MSc </a:t>
            </a:r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8390A-543C-4FDA-8DE1-4447F567722C}" type="slidenum">
              <a:rPr lang="he-IL" smtClean="0"/>
              <a:pPr/>
              <a:t>3</a:t>
            </a:fld>
            <a:endParaRPr lang="he-IL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איך מתמודדים עם כל המידע הזה?</a:t>
            </a:r>
            <a:endParaRPr lang="he-IL" dirty="0"/>
          </a:p>
        </p:txBody>
      </p:sp>
      <p:sp>
        <p:nvSpPr>
          <p:cNvPr id="6" name="סוגר מסולסל שמאלי 5"/>
          <p:cNvSpPr/>
          <p:nvPr/>
        </p:nvSpPr>
        <p:spPr>
          <a:xfrm>
            <a:off x="7884368" y="3284984"/>
            <a:ext cx="72008" cy="64807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7" name="TextBox 6"/>
          <p:cNvSpPr txBox="1"/>
          <p:nvPr/>
        </p:nvSpPr>
        <p:spPr>
          <a:xfrm>
            <a:off x="4788024" y="3356992"/>
            <a:ext cx="309634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>
                <a:solidFill>
                  <a:schemeClr val="accent2">
                    <a:lumMod val="50000"/>
                  </a:schemeClr>
                </a:solidFill>
              </a:rPr>
              <a:t>שפה, באופן קוהרנטי</a:t>
            </a:r>
            <a:r>
              <a:rPr lang="he-IL" sz="24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he-IL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10" name="מציין מיקום תוכן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549454864"/>
              </p:ext>
            </p:extLst>
          </p:nvPr>
        </p:nvGraphicFramePr>
        <p:xfrm>
          <a:off x="179512" y="1772816"/>
          <a:ext cx="3528392" cy="28083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436096" y="1772816"/>
            <a:ext cx="302433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הגדרות</a:t>
            </a:r>
            <a:r>
              <a:rPr lang="he-IL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he-IL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63688" y="4149080"/>
            <a:ext cx="7056784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buNone/>
            </a:pPr>
            <a:r>
              <a:rPr lang="he-IL" sz="2000" b="1" dirty="0" smtClean="0">
                <a:solidFill>
                  <a:schemeClr val="accent3">
                    <a:lumMod val="75000"/>
                  </a:schemeClr>
                </a:solidFill>
              </a:rPr>
              <a:t>אוריינות בריאות</a:t>
            </a:r>
            <a:r>
              <a:rPr lang="he-IL" sz="2000" dirty="0" smtClean="0">
                <a:solidFill>
                  <a:schemeClr val="accent3">
                    <a:lumMod val="75000"/>
                  </a:schemeClr>
                </a:solidFill>
              </a:rPr>
              <a:t> (א"ב) </a:t>
            </a:r>
            <a:r>
              <a:rPr lang="he-IL" sz="2000" dirty="0" smtClean="0">
                <a:solidFill>
                  <a:schemeClr val="accent2">
                    <a:lumMod val="50000"/>
                  </a:schemeClr>
                </a:solidFill>
              </a:rPr>
              <a:t>כוללת את המיומנויות </a:t>
            </a:r>
          </a:p>
          <a:p>
            <a:pPr>
              <a:buNone/>
            </a:pPr>
            <a:r>
              <a:rPr lang="he-IL" sz="2000" dirty="0" smtClean="0">
                <a:solidFill>
                  <a:schemeClr val="accent2">
                    <a:lumMod val="50000"/>
                  </a:schemeClr>
                </a:solidFill>
              </a:rPr>
              <a:t>הקוגניטיביות והחברתיות, הקובעות את המוטיבציה והיכולת של פרטים</a:t>
            </a:r>
          </a:p>
          <a:p>
            <a:pPr>
              <a:buNone/>
            </a:pPr>
            <a:r>
              <a:rPr lang="he-IL" sz="2000" dirty="0" smtClean="0">
                <a:solidFill>
                  <a:schemeClr val="accent3">
                    <a:lumMod val="75000"/>
                  </a:schemeClr>
                </a:solidFill>
              </a:rPr>
              <a:t>להשיג</a:t>
            </a:r>
            <a:r>
              <a:rPr lang="he-IL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e-IL" sz="2000" dirty="0" smtClean="0">
                <a:solidFill>
                  <a:schemeClr val="accent3">
                    <a:lumMod val="75000"/>
                  </a:schemeClr>
                </a:solidFill>
              </a:rPr>
              <a:t>גישה</a:t>
            </a:r>
            <a:r>
              <a:rPr lang="he-IL" sz="2000" dirty="0" smtClean="0">
                <a:solidFill>
                  <a:schemeClr val="accent2">
                    <a:lumMod val="50000"/>
                  </a:schemeClr>
                </a:solidFill>
              </a:rPr>
              <a:t> למידע</a:t>
            </a:r>
            <a:r>
              <a:rPr lang="he-IL" sz="2000" dirty="0" smtClean="0"/>
              <a:t>, </a:t>
            </a:r>
          </a:p>
          <a:p>
            <a:pPr>
              <a:buNone/>
            </a:pPr>
            <a:r>
              <a:rPr lang="he-IL" sz="2000" dirty="0" smtClean="0">
                <a:solidFill>
                  <a:schemeClr val="accent3">
                    <a:lumMod val="75000"/>
                  </a:schemeClr>
                </a:solidFill>
              </a:rPr>
              <a:t>להבין</a:t>
            </a:r>
            <a:r>
              <a:rPr lang="he-IL" sz="2000" dirty="0" smtClean="0"/>
              <a:t> </a:t>
            </a:r>
            <a:r>
              <a:rPr lang="he-IL" sz="2000" dirty="0" smtClean="0">
                <a:solidFill>
                  <a:schemeClr val="accent2">
                    <a:lumMod val="50000"/>
                  </a:schemeClr>
                </a:solidFill>
              </a:rPr>
              <a:t>אותו</a:t>
            </a:r>
          </a:p>
          <a:p>
            <a:pPr>
              <a:buNone/>
            </a:pPr>
            <a:r>
              <a:rPr lang="he-IL" sz="2000" dirty="0" smtClean="0">
                <a:solidFill>
                  <a:schemeClr val="accent3">
                    <a:lumMod val="75000"/>
                  </a:schemeClr>
                </a:solidFill>
              </a:rPr>
              <a:t>ולהשתמש</a:t>
            </a:r>
            <a:r>
              <a:rPr lang="he-IL" sz="2000" dirty="0" smtClean="0"/>
              <a:t> </a:t>
            </a:r>
            <a:r>
              <a:rPr lang="he-IL" sz="2000" dirty="0" smtClean="0">
                <a:solidFill>
                  <a:schemeClr val="accent2">
                    <a:lumMod val="50000"/>
                  </a:schemeClr>
                </a:solidFill>
              </a:rPr>
              <a:t>בו,</a:t>
            </a:r>
            <a:r>
              <a:rPr lang="he-IL" sz="2000" dirty="0" smtClean="0"/>
              <a:t> </a:t>
            </a:r>
          </a:p>
          <a:p>
            <a:pPr>
              <a:buNone/>
            </a:pPr>
            <a:r>
              <a:rPr lang="he-IL" sz="2000" dirty="0" smtClean="0">
                <a:solidFill>
                  <a:schemeClr val="accent2">
                    <a:lumMod val="50000"/>
                  </a:schemeClr>
                </a:solidFill>
              </a:rPr>
              <a:t>בדרכים המקדמות השגתה של בריאות תקינה ושמירה עליה.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9512" y="5805264"/>
            <a:ext cx="237626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400" i="1" dirty="0" smtClean="0">
                <a:solidFill>
                  <a:srgbClr val="00B0F0"/>
                </a:solidFill>
              </a:rPr>
              <a:t> עפ"י </a:t>
            </a:r>
            <a:r>
              <a:rPr lang="en-US" sz="1400" i="1" dirty="0" smtClean="0">
                <a:solidFill>
                  <a:srgbClr val="00B0F0"/>
                </a:solidFill>
              </a:rPr>
              <a:t>W.H.O </a:t>
            </a:r>
            <a:br>
              <a:rPr lang="en-US" sz="1400" i="1" dirty="0" smtClean="0">
                <a:solidFill>
                  <a:srgbClr val="00B0F0"/>
                </a:solidFill>
              </a:rPr>
            </a:br>
            <a:r>
              <a:rPr lang="en-US" sz="1400" i="1" dirty="0" smtClean="0">
                <a:solidFill>
                  <a:srgbClr val="00B0F0"/>
                </a:solidFill>
              </a:rPr>
              <a:t>(World Health Organization)</a:t>
            </a:r>
            <a:endParaRPr lang="he-IL" sz="1400" i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 descr="hospital1.JPG"/>
          <p:cNvPicPr>
            <a:picLocks noChangeAspect="1"/>
          </p:cNvPicPr>
          <p:nvPr/>
        </p:nvPicPr>
        <p:blipFill rotWithShape="1">
          <a:blip r:embed="rId2" cstate="print"/>
          <a:srcRect l="8378" t="-3" r="36786" b="20651"/>
          <a:stretch/>
        </p:blipFill>
        <p:spPr>
          <a:xfrm>
            <a:off x="323528" y="2060848"/>
            <a:ext cx="3060000" cy="2952000"/>
          </a:xfrm>
          <a:prstGeom prst="rect">
            <a:avLst/>
          </a:prstGeom>
        </p:spPr>
      </p:pic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971600" y="2636912"/>
            <a:ext cx="7920880" cy="36004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he-IL" dirty="0" smtClean="0">
                <a:solidFill>
                  <a:srgbClr val="C00000"/>
                </a:solidFill>
              </a:rPr>
              <a:t>נבדקים בעלי רמת א"ב נמוכה מתאפיינים </a:t>
            </a:r>
          </a:p>
          <a:p>
            <a:pPr>
              <a:buNone/>
            </a:pPr>
            <a:r>
              <a:rPr lang="he-IL" dirty="0" smtClean="0">
                <a:solidFill>
                  <a:srgbClr val="C00000"/>
                </a:solidFill>
              </a:rPr>
              <a:t>במדדים בריאותיים גרועים יותר:</a:t>
            </a:r>
          </a:p>
          <a:p>
            <a:pPr>
              <a:buFont typeface="Arial" pitchFamily="34" charset="0"/>
              <a:buChar char="•"/>
            </a:pPr>
            <a:r>
              <a:rPr lang="he-IL" dirty="0" smtClean="0"/>
              <a:t>שיעור נמוך יותר של שימוש בממוגרפיה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he-IL" dirty="0" smtClean="0"/>
              <a:t> ובחיסונים נגד שפעת,</a:t>
            </a:r>
          </a:p>
          <a:p>
            <a:pPr>
              <a:buFont typeface="Arial" pitchFamily="34" charset="0"/>
              <a:buChar char="•"/>
            </a:pPr>
            <a:r>
              <a:rPr lang="he-IL" dirty="0" smtClean="0"/>
              <a:t>יותר טעויות בשימוש בתרופות, </a:t>
            </a:r>
          </a:p>
          <a:p>
            <a:pPr>
              <a:buFont typeface="Arial" pitchFamily="34" charset="0"/>
              <a:buChar char="•"/>
            </a:pPr>
            <a:r>
              <a:rPr lang="he-IL" dirty="0" smtClean="0"/>
              <a:t>שיעור גבוה יותר של אשפוזים, </a:t>
            </a:r>
          </a:p>
          <a:p>
            <a:pPr>
              <a:buFont typeface="Arial" pitchFamily="34" charset="0"/>
              <a:buChar char="•"/>
            </a:pPr>
            <a:r>
              <a:rPr lang="he-IL" dirty="0" smtClean="0"/>
              <a:t>שימוש מוגבר ברפואת חירום,</a:t>
            </a:r>
          </a:p>
          <a:p>
            <a:pPr>
              <a:buFont typeface="Arial" pitchFamily="34" charset="0"/>
              <a:buChar char="•"/>
            </a:pPr>
            <a:r>
              <a:rPr lang="he-IL" dirty="0" smtClean="0">
                <a:solidFill>
                  <a:srgbClr val="C00000"/>
                </a:solidFill>
              </a:rPr>
              <a:t>בקרב קשישים </a:t>
            </a:r>
            <a:r>
              <a:rPr lang="he-IL" dirty="0" smtClean="0"/>
              <a:t>– מצב בריאות כללי ירוד יותר,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he-IL" dirty="0" smtClean="0"/>
              <a:t> ו</a:t>
            </a:r>
            <a:r>
              <a:rPr lang="he-IL" dirty="0" smtClean="0">
                <a:solidFill>
                  <a:srgbClr val="C00000"/>
                </a:solidFill>
              </a:rPr>
              <a:t>שיעורי תמותה מוגברים</a:t>
            </a:r>
            <a:r>
              <a:rPr lang="he-IL" dirty="0" smtClean="0"/>
              <a:t>.</a:t>
            </a:r>
            <a:r>
              <a:rPr lang="en-US" dirty="0" smtClean="0"/>
              <a:t/>
            </a:r>
            <a:br>
              <a:rPr lang="en-US" dirty="0" smtClean="0"/>
            </a:br>
            <a:endParaRPr lang="he-IL" dirty="0" smtClean="0"/>
          </a:p>
          <a:p>
            <a:pPr algn="l" rtl="0">
              <a:buNone/>
            </a:pPr>
            <a:r>
              <a:rPr lang="en-US" sz="1600" i="1" dirty="0" err="1" smtClean="0">
                <a:solidFill>
                  <a:schemeClr val="accent1">
                    <a:lumMod val="75000"/>
                  </a:schemeClr>
                </a:solidFill>
              </a:rPr>
              <a:t>Berkman</a:t>
            </a:r>
            <a:r>
              <a:rPr lang="en-US" sz="1600" i="1" dirty="0" smtClean="0">
                <a:solidFill>
                  <a:schemeClr val="accent1">
                    <a:lumMod val="75000"/>
                  </a:schemeClr>
                </a:solidFill>
              </a:rPr>
              <a:t> ND, Sheridan SL, Donahue KE, et al.  Low health literacy and health outcomes: an updated systematic review . </a:t>
            </a:r>
            <a:r>
              <a:rPr lang="en-US" sz="1600" i="1" u="sng" dirty="0" smtClean="0">
                <a:solidFill>
                  <a:schemeClr val="accent1">
                    <a:lumMod val="75000"/>
                  </a:schemeClr>
                </a:solidFill>
                <a:hlinkClick r:id="rId3" tooltip="Annals of internal medicine."/>
              </a:rPr>
              <a:t>Annals of Internal Medicine.</a:t>
            </a:r>
            <a:r>
              <a:rPr lang="en-US" sz="1600" i="1" dirty="0" smtClean="0">
                <a:solidFill>
                  <a:schemeClr val="accent1">
                    <a:lumMod val="75000"/>
                  </a:schemeClr>
                </a:solidFill>
              </a:rPr>
              <a:t> 2011;155:97-107. </a:t>
            </a:r>
          </a:p>
          <a:p>
            <a:endParaRPr lang="he-IL" dirty="0" smtClean="0"/>
          </a:p>
          <a:p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עפרה מהודר, </a:t>
            </a:r>
            <a:r>
              <a:rPr lang="en-US" smtClean="0"/>
              <a:t>MSc </a:t>
            </a:r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8390A-543C-4FDA-8DE1-4447F567722C}" type="slidenum">
              <a:rPr lang="he-IL" smtClean="0"/>
              <a:pPr/>
              <a:t>4</a:t>
            </a:fld>
            <a:endParaRPr lang="he-IL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 smtClean="0"/>
              <a:t>ומה קורה כשלא מצליחים להתמודד עם כל המידע? </a:t>
            </a:r>
            <a:endParaRPr lang="he-IL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9992" y="1700808"/>
            <a:ext cx="417646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אוריינות בריאות נמוכה כבעיה </a:t>
            </a:r>
            <a:r>
              <a:rPr lang="he-IL" sz="24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בבריאות הציבור</a:t>
            </a:r>
            <a:endParaRPr lang="he-IL" sz="24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תוכן 4"/>
          <p:cNvSpPr>
            <a:spLocks noGrp="1"/>
          </p:cNvSpPr>
          <p:nvPr>
            <p:ph idx="1"/>
          </p:nvPr>
        </p:nvSpPr>
        <p:spPr>
          <a:xfrm>
            <a:off x="2771800" y="2492897"/>
            <a:ext cx="5904656" cy="266429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he-IL" sz="2000" b="1" dirty="0" smtClean="0">
                <a:solidFill>
                  <a:schemeClr val="accent4">
                    <a:lumMod val="75000"/>
                  </a:schemeClr>
                </a:solidFill>
              </a:rPr>
              <a:t>אוריינות בריאות מקוּוֶנֶת* </a:t>
            </a:r>
            <a:r>
              <a:rPr lang="he-IL" sz="2000" dirty="0" smtClean="0"/>
              <a:t>כוללת את היכולת</a:t>
            </a:r>
          </a:p>
          <a:p>
            <a:r>
              <a:rPr lang="he-IL" sz="2000" dirty="0" smtClean="0">
                <a:solidFill>
                  <a:schemeClr val="accent2">
                    <a:lumMod val="50000"/>
                  </a:schemeClr>
                </a:solidFill>
              </a:rPr>
              <a:t>לחפש</a:t>
            </a:r>
          </a:p>
          <a:p>
            <a:r>
              <a:rPr lang="he-IL" sz="2000" dirty="0" smtClean="0">
                <a:solidFill>
                  <a:schemeClr val="accent2">
                    <a:lumMod val="50000"/>
                  </a:schemeClr>
                </a:solidFill>
              </a:rPr>
              <a:t>למצוא</a:t>
            </a:r>
            <a:endParaRPr lang="he-IL" sz="2000" i="1" dirty="0" smtClean="0"/>
          </a:p>
          <a:p>
            <a:r>
              <a:rPr lang="he-IL" sz="2000" dirty="0" smtClean="0">
                <a:solidFill>
                  <a:schemeClr val="accent2">
                    <a:lumMod val="50000"/>
                  </a:schemeClr>
                </a:solidFill>
              </a:rPr>
              <a:t>להבין </a:t>
            </a:r>
          </a:p>
          <a:p>
            <a:r>
              <a:rPr lang="he-IL" sz="2000" dirty="0" smtClean="0">
                <a:solidFill>
                  <a:schemeClr val="accent2">
                    <a:lumMod val="50000"/>
                  </a:schemeClr>
                </a:solidFill>
              </a:rPr>
              <a:t>להעריך</a:t>
            </a:r>
            <a:r>
              <a:rPr lang="he-IL" sz="2000" dirty="0" smtClean="0"/>
              <a:t> את איכותו של המידע</a:t>
            </a:r>
          </a:p>
          <a:p>
            <a:r>
              <a:rPr lang="he-IL" sz="2000" dirty="0" smtClean="0">
                <a:solidFill>
                  <a:schemeClr val="accent2">
                    <a:lumMod val="50000"/>
                  </a:schemeClr>
                </a:solidFill>
              </a:rPr>
              <a:t>וליישם</a:t>
            </a:r>
            <a:r>
              <a:rPr lang="he-IL" sz="2000" dirty="0" smtClean="0"/>
              <a:t> אותו</a:t>
            </a:r>
          </a:p>
          <a:p>
            <a:pPr>
              <a:buNone/>
            </a:pPr>
            <a:r>
              <a:rPr lang="he-IL" sz="2000" dirty="0" smtClean="0"/>
              <a:t>על מנת להתייחס לבעיית בריאות נתונה או לפתור אותה.</a:t>
            </a:r>
            <a:endParaRPr lang="he-IL" sz="2000" dirty="0"/>
          </a:p>
        </p:txBody>
      </p:sp>
      <p:sp>
        <p:nvSpPr>
          <p:cNvPr id="7" name="מציין מיקום של כותרת תחתונה 6"/>
          <p:cNvSpPr>
            <a:spLocks noGrp="1"/>
          </p:cNvSpPr>
          <p:nvPr>
            <p:ph type="ftr" sz="quarter" idx="11"/>
          </p:nvPr>
        </p:nvSpPr>
        <p:spPr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he-IL" smtClean="0">
                <a:solidFill>
                  <a:schemeClr val="tx1"/>
                </a:solidFill>
              </a:rPr>
              <a:t>עפרה מהודר, </a:t>
            </a:r>
            <a:r>
              <a:rPr lang="en-US" smtClean="0">
                <a:solidFill>
                  <a:schemeClr val="tx1"/>
                </a:solidFill>
              </a:rPr>
              <a:t>MSc </a:t>
            </a:r>
            <a:endParaRPr lang="he-IL">
              <a:solidFill>
                <a:schemeClr val="tx1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3923928" y="6237312"/>
            <a:ext cx="1161826" cy="365125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fld id="{9178390A-543C-4FDA-8DE1-4447F567722C}" type="slidenum">
              <a:rPr lang="he-IL" smtClean="0">
                <a:solidFill>
                  <a:schemeClr val="tx1"/>
                </a:solidFill>
              </a:rPr>
              <a:pPr/>
              <a:t>5</a:t>
            </a:fld>
            <a:endParaRPr lang="he-IL">
              <a:solidFill>
                <a:schemeClr val="tx1"/>
              </a:solidFill>
            </a:endParaRPr>
          </a:p>
        </p:txBody>
      </p:sp>
      <p:sp>
        <p:nvSpPr>
          <p:cNvPr id="4" name="כותרת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he-IL" sz="3600" dirty="0" smtClean="0"/>
              <a:t>התמודדות עם מידע בריאותי מהאינטרנט: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he-IL" sz="3600" dirty="0" smtClean="0"/>
              <a:t>אוריינות בריאות מקוונת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he-IL" sz="3600" u="sng" dirty="0" smtClean="0"/>
              <a:t>(</a:t>
            </a:r>
            <a:r>
              <a:rPr lang="en-US" sz="3600" i="1" u="sng" dirty="0" err="1" smtClean="0"/>
              <a:t>e</a:t>
            </a:r>
            <a:r>
              <a:rPr lang="en-US" sz="3600" u="sng" dirty="0" err="1" smtClean="0"/>
              <a:t>Health</a:t>
            </a:r>
            <a:r>
              <a:rPr lang="en-US" sz="3600" u="sng" dirty="0" smtClean="0"/>
              <a:t> Literacy</a:t>
            </a:r>
            <a:r>
              <a:rPr lang="he-IL" sz="3600" u="sng" dirty="0" smtClean="0"/>
              <a:t>)</a:t>
            </a:r>
            <a:endParaRPr lang="he-IL" sz="3600" u="sng" dirty="0"/>
          </a:p>
        </p:txBody>
      </p:sp>
      <p:sp>
        <p:nvSpPr>
          <p:cNvPr id="8" name="סוגר מסולסל שמאלי 7"/>
          <p:cNvSpPr/>
          <p:nvPr/>
        </p:nvSpPr>
        <p:spPr>
          <a:xfrm>
            <a:off x="7596336" y="2996952"/>
            <a:ext cx="72008" cy="100811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TextBox 9"/>
          <p:cNvSpPr txBox="1"/>
          <p:nvPr/>
        </p:nvSpPr>
        <p:spPr>
          <a:xfrm>
            <a:off x="4499992" y="3140968"/>
            <a:ext cx="302433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>
                <a:solidFill>
                  <a:schemeClr val="accent4">
                    <a:lumMod val="75000"/>
                  </a:schemeClr>
                </a:solidFill>
              </a:rPr>
              <a:t>מידע בנושאי בריאות          </a:t>
            </a:r>
            <a:r>
              <a:rPr lang="he-IL" sz="2000" i="1" dirty="0" smtClean="0">
                <a:solidFill>
                  <a:schemeClr val="accent4">
                    <a:lumMod val="75000"/>
                  </a:schemeClr>
                </a:solidFill>
              </a:rPr>
              <a:t>ממקורות אלקטרוניים (</a:t>
            </a:r>
            <a:r>
              <a:rPr lang="en-US" sz="2000" i="1" dirty="0" smtClean="0">
                <a:solidFill>
                  <a:schemeClr val="accent4">
                    <a:lumMod val="75000"/>
                  </a:schemeClr>
                </a:solidFill>
              </a:rPr>
              <a:t>e</a:t>
            </a:r>
            <a:r>
              <a:rPr lang="he-IL" sz="2000" i="1" dirty="0" smtClean="0">
                <a:solidFill>
                  <a:schemeClr val="accent4">
                    <a:lumMod val="75000"/>
                  </a:schemeClr>
                </a:solidFill>
              </a:rPr>
              <a:t>)</a:t>
            </a:r>
            <a:endParaRPr lang="he-IL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12" name="מציין מיקום תוכן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549454864"/>
              </p:ext>
            </p:extLst>
          </p:nvPr>
        </p:nvGraphicFramePr>
        <p:xfrm>
          <a:off x="251520" y="1916832"/>
          <a:ext cx="3528392" cy="28083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1187624" y="4725144"/>
            <a:ext cx="169168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600" dirty="0" smtClean="0">
                <a:solidFill>
                  <a:schemeClr val="accent4">
                    <a:lumMod val="75000"/>
                  </a:schemeClr>
                </a:solidFill>
              </a:rPr>
              <a:t>*מקוון = </a:t>
            </a:r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</a:rPr>
              <a:t>on line</a:t>
            </a:r>
            <a:endParaRPr lang="he-IL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43608" y="5589240"/>
            <a:ext cx="756084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600" i="1" dirty="0" smtClean="0">
                <a:solidFill>
                  <a:schemeClr val="accent1">
                    <a:lumMod val="75000"/>
                  </a:schemeClr>
                </a:solidFill>
              </a:rPr>
              <a:t>Norman CD, Skinner HA (2006). </a:t>
            </a:r>
            <a:r>
              <a:rPr lang="en-US" sz="1600" i="1" dirty="0" err="1" smtClean="0">
                <a:solidFill>
                  <a:schemeClr val="accent1">
                    <a:lumMod val="75000"/>
                  </a:schemeClr>
                </a:solidFill>
              </a:rPr>
              <a:t>eHealth</a:t>
            </a:r>
            <a:r>
              <a:rPr lang="en-US" sz="1600" i="1" dirty="0" smtClean="0">
                <a:solidFill>
                  <a:schemeClr val="accent1">
                    <a:lumMod val="75000"/>
                  </a:schemeClr>
                </a:solidFill>
              </a:rPr>
              <a:t> literacy: Essential skills for consumer health in a networked world. Journal of Medical Internet Research (JMIR) 8: e9.</a:t>
            </a:r>
            <a:endParaRPr lang="en-US" sz="1600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עפרה מהודר, </a:t>
            </a:r>
            <a:r>
              <a:rPr lang="en-US" smtClean="0"/>
              <a:t>MSc </a:t>
            </a:r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8390A-543C-4FDA-8DE1-4447F567722C}" type="slidenum">
              <a:rPr lang="he-IL" smtClean="0"/>
              <a:pPr/>
              <a:t>6</a:t>
            </a:fld>
            <a:endParaRPr lang="he-IL"/>
          </a:p>
        </p:txBody>
      </p:sp>
      <p:sp>
        <p:nvSpPr>
          <p:cNvPr id="5" name="כותרת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 smtClean="0"/>
              <a:t>אוריינות בריאות מקוונת –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he-IL" dirty="0" smtClean="0"/>
              <a:t>מה היא כוללת?</a:t>
            </a:r>
            <a:endParaRPr lang="he-IL" dirty="0"/>
          </a:p>
        </p:txBody>
      </p:sp>
      <p:grpSp>
        <p:nvGrpSpPr>
          <p:cNvPr id="6" name="מציין מיקום תוכן 5"/>
          <p:cNvGrpSpPr>
            <a:grpSpLocks noGrp="1"/>
          </p:cNvGrpSpPr>
          <p:nvPr>
            <p:ph idx="1"/>
          </p:nvPr>
        </p:nvGrpSpPr>
        <p:grpSpPr>
          <a:xfrm>
            <a:off x="611560" y="2204866"/>
            <a:ext cx="4752528" cy="3881658"/>
            <a:chOff x="3366111" y="5325532"/>
            <a:chExt cx="5259099" cy="1223386"/>
          </a:xfrm>
        </p:grpSpPr>
        <p:sp>
          <p:nvSpPr>
            <p:cNvPr id="7" name="אליפסה 6"/>
            <p:cNvSpPr/>
            <p:nvPr/>
          </p:nvSpPr>
          <p:spPr>
            <a:xfrm rot="19891221">
              <a:off x="5986071" y="5350022"/>
              <a:ext cx="2232248" cy="407744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he-IL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אוריינות</a:t>
              </a:r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/>
              </a:r>
              <a:b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he-IL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מידע</a:t>
              </a:r>
              <a:endParaRPr lang="he-I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אליפסה 7"/>
            <p:cNvSpPr/>
            <p:nvPr/>
          </p:nvSpPr>
          <p:spPr>
            <a:xfrm rot="2195871">
              <a:off x="6160785" y="6114624"/>
              <a:ext cx="2193724" cy="425624"/>
            </a:xfrm>
            <a:prstGeom prst="ellipse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he-IL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אוריינות</a:t>
              </a:r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/>
              </a:r>
              <a:b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he-IL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מדיה</a:t>
              </a:r>
              <a:endParaRPr lang="he-I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אליפסה 8"/>
            <p:cNvSpPr/>
            <p:nvPr/>
          </p:nvSpPr>
          <p:spPr>
            <a:xfrm rot="2055656">
              <a:off x="4132577" y="5325532"/>
              <a:ext cx="2016224" cy="429478"/>
            </a:xfrm>
            <a:prstGeom prst="ellipse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he-IL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אוריינות מחשב</a:t>
              </a:r>
              <a:endParaRPr lang="he-I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אליפסה 9"/>
            <p:cNvSpPr/>
            <p:nvPr/>
          </p:nvSpPr>
          <p:spPr>
            <a:xfrm rot="19146173">
              <a:off x="4019118" y="6150920"/>
              <a:ext cx="2314780" cy="397998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he-IL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אוריינות בריאות</a:t>
              </a:r>
              <a:endParaRPr lang="he-I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אליפסה 10"/>
            <p:cNvSpPr/>
            <p:nvPr/>
          </p:nvSpPr>
          <p:spPr>
            <a:xfrm>
              <a:off x="3366111" y="5752963"/>
              <a:ext cx="2304256" cy="401102"/>
            </a:xfrm>
            <a:prstGeom prst="ellipse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he-IL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אוריינות בסיסית</a:t>
              </a:r>
              <a:endParaRPr lang="he-I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" name="אליפסה 11"/>
            <p:cNvSpPr/>
            <p:nvPr/>
          </p:nvSpPr>
          <p:spPr>
            <a:xfrm>
              <a:off x="6320954" y="5730679"/>
              <a:ext cx="2304256" cy="401102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he-IL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אוריינות</a:t>
              </a:r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/>
              </a:r>
              <a:b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he-IL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מדעית</a:t>
              </a:r>
              <a:endParaRPr lang="he-I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אליפסה 12"/>
            <p:cNvSpPr/>
            <p:nvPr/>
          </p:nvSpPr>
          <p:spPr>
            <a:xfrm>
              <a:off x="5411771" y="5619262"/>
              <a:ext cx="1439539" cy="601653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he-IL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א"ב מקוונת</a:t>
              </a:r>
              <a:endParaRPr lang="he-I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084168" y="2636912"/>
            <a:ext cx="2592288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he-IL" sz="3200" dirty="0" smtClean="0">
                <a:solidFill>
                  <a:schemeClr val="accent4">
                    <a:lumMod val="75000"/>
                  </a:schemeClr>
                </a:solidFill>
              </a:rPr>
              <a:t>מודל השושנה</a:t>
            </a:r>
          </a:p>
          <a:p>
            <a:pPr algn="ctr" rtl="0"/>
            <a:r>
              <a:rPr lang="he-IL" sz="3200" dirty="0" smtClean="0">
                <a:solidFill>
                  <a:schemeClr val="accent4">
                    <a:lumMod val="75000"/>
                  </a:schemeClr>
                </a:solidFill>
              </a:rPr>
              <a:t>של א"ב מקוונת</a:t>
            </a:r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</a:rPr>
              <a:t>(</a:t>
            </a:r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</a:rPr>
              <a:t>Lily </a:t>
            </a:r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</a:rPr>
              <a:t>Model)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40152" y="5805264"/>
            <a:ext cx="288032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dirty="0" smtClean="0">
                <a:solidFill>
                  <a:srgbClr val="00B0F0"/>
                </a:solidFill>
              </a:rPr>
              <a:t>Norman </a:t>
            </a:r>
            <a:r>
              <a:rPr lang="en-US" dirty="0" smtClean="0">
                <a:solidFill>
                  <a:srgbClr val="00B0F0"/>
                </a:solidFill>
              </a:rPr>
              <a:t>&amp;</a:t>
            </a:r>
            <a:r>
              <a:rPr lang="en-US" dirty="0" smtClean="0">
                <a:solidFill>
                  <a:srgbClr val="00B0F0"/>
                </a:solidFill>
              </a:rPr>
              <a:t> Skinner, 2006.</a:t>
            </a:r>
            <a:endParaRPr lang="he-IL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42034" y="1093386"/>
            <a:ext cx="8640960" cy="147151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he-IL" sz="33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החדשות הטובות:</a:t>
            </a:r>
          </a:p>
          <a:p>
            <a:pPr>
              <a:buNone/>
            </a:pPr>
            <a:r>
              <a:rPr lang="he-IL" sz="33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בישראל יש מחשב בכ-  78% ממשקי הבית.</a:t>
            </a:r>
          </a:p>
          <a:p>
            <a:pPr>
              <a:buNone/>
            </a:pPr>
            <a:r>
              <a:rPr lang="he-IL" sz="33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70% ממשקי הבית בישראל מחוברים לאינטרנט.</a:t>
            </a:r>
          </a:p>
          <a:p>
            <a:pPr algn="ctr">
              <a:buNone/>
            </a:pPr>
            <a:endParaRPr lang="he-IL" sz="4400" dirty="0" smtClean="0">
              <a:solidFill>
                <a:srgbClr val="C00000"/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עפרה מהודר, </a:t>
            </a:r>
            <a:r>
              <a:rPr lang="en-US" smtClean="0"/>
              <a:t>MSc </a:t>
            </a:r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8390A-543C-4FDA-8DE1-4447F567722C}" type="slidenum">
              <a:rPr lang="he-IL" smtClean="0"/>
              <a:pPr/>
              <a:t>7</a:t>
            </a:fld>
            <a:endParaRPr lang="he-IL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28006" y="260648"/>
            <a:ext cx="8229600" cy="1143000"/>
          </a:xfrm>
        </p:spPr>
        <p:txBody>
          <a:bodyPr/>
          <a:lstStyle/>
          <a:p>
            <a:pPr algn="ctr"/>
            <a:r>
              <a:rPr lang="he-IL" dirty="0" smtClean="0"/>
              <a:t>מה המצב בארץ?</a:t>
            </a:r>
            <a:endParaRPr lang="he-IL" dirty="0"/>
          </a:p>
        </p:txBody>
      </p:sp>
      <p:pic>
        <p:nvPicPr>
          <p:cNvPr id="7" name="תמונה 6" descr="compu home2.JPG"/>
          <p:cNvPicPr>
            <a:picLocks noChangeAspect="1"/>
          </p:cNvPicPr>
          <p:nvPr/>
        </p:nvPicPr>
        <p:blipFill>
          <a:blip r:embed="rId2" cstate="print"/>
          <a:srcRect l="15748" r="19685" b="26083"/>
          <a:stretch>
            <a:fillRect/>
          </a:stretch>
        </p:blipFill>
        <p:spPr>
          <a:xfrm>
            <a:off x="3275856" y="2636912"/>
            <a:ext cx="5399916" cy="3823436"/>
          </a:xfrm>
          <a:prstGeom prst="rect">
            <a:avLst/>
          </a:prstGeom>
        </p:spPr>
      </p:pic>
      <p:grpSp>
        <p:nvGrpSpPr>
          <p:cNvPr id="16" name="קבוצה 15"/>
          <p:cNvGrpSpPr/>
          <p:nvPr/>
        </p:nvGrpSpPr>
        <p:grpSpPr>
          <a:xfrm rot="19555283">
            <a:off x="-221961" y="2109292"/>
            <a:ext cx="3021108" cy="2642178"/>
            <a:chOff x="3563888" y="3810738"/>
            <a:chExt cx="5037726" cy="2799166"/>
          </a:xfrm>
        </p:grpSpPr>
        <p:sp>
          <p:nvSpPr>
            <p:cNvPr id="17" name="אליפסה 16"/>
            <p:cNvSpPr/>
            <p:nvPr/>
          </p:nvSpPr>
          <p:spPr>
            <a:xfrm rot="17736546">
              <a:off x="5887636" y="4264333"/>
              <a:ext cx="1849669" cy="942480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>
              <a:defPPr>
                <a:defRPr lang="he-IL"/>
              </a:defPPr>
              <a:lvl1pPr marL="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he-IL" sz="14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אוריינות מחשב?</a:t>
              </a:r>
              <a:endParaRPr lang="he-IL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" name="אליפסה 17"/>
            <p:cNvSpPr/>
            <p:nvPr/>
          </p:nvSpPr>
          <p:spPr>
            <a:xfrm rot="824603">
              <a:off x="6390983" y="5921115"/>
              <a:ext cx="2193726" cy="425624"/>
            </a:xfrm>
            <a:prstGeom prst="ellipse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>
              <a:defPPr>
                <a:defRPr lang="he-IL"/>
              </a:defPPr>
              <a:lvl1pPr marL="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he-IL" sz="1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אוריינות מדיה</a:t>
              </a:r>
              <a:endParaRPr lang="he-IL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" name="אליפסה 18"/>
            <p:cNvSpPr/>
            <p:nvPr/>
          </p:nvSpPr>
          <p:spPr>
            <a:xfrm rot="446708">
              <a:off x="3928959" y="5372548"/>
              <a:ext cx="2016224" cy="429478"/>
            </a:xfrm>
            <a:prstGeom prst="ellipse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>
              <a:defPPr>
                <a:defRPr lang="he-IL"/>
              </a:defPPr>
              <a:lvl1pPr marL="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he-IL" sz="1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אוריינות מידע</a:t>
              </a:r>
              <a:endParaRPr lang="he-IL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" name="אליפסה 19"/>
            <p:cNvSpPr/>
            <p:nvPr/>
          </p:nvSpPr>
          <p:spPr>
            <a:xfrm rot="20842697">
              <a:off x="3781131" y="6211906"/>
              <a:ext cx="2314780" cy="397998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>
              <a:defPPr>
                <a:defRPr lang="he-IL"/>
              </a:defPPr>
              <a:lvl1pPr marL="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he-IL" sz="1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אוריינות בריאות</a:t>
              </a:r>
              <a:endParaRPr lang="he-IL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" name="אליפסה 20"/>
            <p:cNvSpPr/>
            <p:nvPr/>
          </p:nvSpPr>
          <p:spPr>
            <a:xfrm>
              <a:off x="3563888" y="5805264"/>
              <a:ext cx="2304256" cy="432048"/>
            </a:xfrm>
            <a:prstGeom prst="ellipse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1" anchor="ctr"/>
            <a:lstStyle>
              <a:defPPr>
                <a:defRPr lang="he-IL"/>
              </a:defPPr>
              <a:lvl1pPr marL="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he-IL" sz="1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אוריינות בסיסית</a:t>
              </a:r>
              <a:endParaRPr lang="he-IL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" name="אליפסה 21"/>
            <p:cNvSpPr/>
            <p:nvPr/>
          </p:nvSpPr>
          <p:spPr>
            <a:xfrm rot="20184030">
              <a:off x="6297357" y="5360984"/>
              <a:ext cx="2304257" cy="432047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1" anchor="ctr"/>
            <a:lstStyle>
              <a:defPPr>
                <a:defRPr lang="he-IL"/>
              </a:defPPr>
              <a:lvl1pPr marL="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he-IL" sz="1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אוריינות מדעית</a:t>
              </a:r>
              <a:endParaRPr lang="he-IL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" name="אליפסה 22"/>
            <p:cNvSpPr/>
            <p:nvPr/>
          </p:nvSpPr>
          <p:spPr>
            <a:xfrm>
              <a:off x="5493808" y="5603771"/>
              <a:ext cx="1152128" cy="720080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>
              <a:defPPr>
                <a:defRPr lang="he-IL"/>
              </a:defPPr>
              <a:lvl1pPr marL="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he-IL" sz="9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א"ב מקוונת</a:t>
              </a:r>
              <a:endParaRPr lang="he-IL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39552" y="5733256"/>
            <a:ext cx="252028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00" i="1" dirty="0" smtClean="0">
                <a:solidFill>
                  <a:schemeClr val="accent1">
                    <a:lumMod val="75000"/>
                  </a:schemeClr>
                </a:solidFill>
              </a:rPr>
              <a:t>סקר משקי בית, </a:t>
            </a:r>
            <a:r>
              <a:rPr lang="he-IL" sz="1600" i="1" dirty="0" err="1" smtClean="0">
                <a:solidFill>
                  <a:schemeClr val="accent1">
                    <a:lumMod val="75000"/>
                  </a:schemeClr>
                </a:solidFill>
              </a:rPr>
              <a:t>למ"ס</a:t>
            </a:r>
            <a:r>
              <a:rPr lang="he-IL" sz="1600" i="1" dirty="0" smtClean="0">
                <a:solidFill>
                  <a:schemeClr val="accent1">
                    <a:lumMod val="75000"/>
                  </a:schemeClr>
                </a:solidFill>
              </a:rPr>
              <a:t> 2011.</a:t>
            </a:r>
            <a:endParaRPr lang="he-IL" sz="1600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51520" y="2204864"/>
            <a:ext cx="4392488" cy="193899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he-IL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Ruehl" pitchFamily="34" charset="-79"/>
                <a:ea typeface="Arial Unicode MS" pitchFamily="34" charset="-128"/>
                <a:cs typeface="FrankRuehl" pitchFamily="34" charset="-79"/>
              </a:rPr>
              <a:t>"אוכלוסיות בעלות תחלואה כרונית גבוהה השתמשו באינטרנט פחות, וכאשר השתמשו, </a:t>
            </a:r>
            <a:endParaRPr lang="he-IL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Ruehl" pitchFamily="34" charset="-79"/>
              <a:ea typeface="Arial Unicode MS" pitchFamily="34" charset="-128"/>
              <a:cs typeface="FrankRuehl" pitchFamily="34" charset="-79"/>
            </a:endParaRPr>
          </a:p>
          <a:p>
            <a:r>
              <a:rPr lang="he-IL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Ruehl" pitchFamily="34" charset="-79"/>
                <a:ea typeface="Arial Unicode MS" pitchFamily="34" charset="-128"/>
                <a:cs typeface="FrankRuehl" pitchFamily="34" charset="-79"/>
              </a:rPr>
              <a:t>עשו </a:t>
            </a:r>
            <a:r>
              <a:rPr lang="he-IL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Ruehl" pitchFamily="34" charset="-79"/>
                <a:ea typeface="Arial Unicode MS" pitchFamily="34" charset="-128"/>
                <a:cs typeface="FrankRuehl" pitchFamily="34" charset="-79"/>
              </a:rPr>
              <a:t>זאת באופן פחות מושכל והפיקו מכך פחות תועלת יחסית לאנשים צעירים ובריאים יותר. כלומר, </a:t>
            </a:r>
            <a:r>
              <a:rPr lang="he-IL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Ruehl" pitchFamily="34" charset="-79"/>
                <a:ea typeface="Arial Unicode MS" pitchFamily="34" charset="-128"/>
                <a:cs typeface="FrankRuehl" pitchFamily="34" charset="-79"/>
              </a:rPr>
              <a:t>דווקא האנשים שנזקקו למידע ביותר, התקשו יותר להשתמש באתרים</a:t>
            </a:r>
            <a:r>
              <a:rPr lang="he-IL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Ruehl" pitchFamily="34" charset="-79"/>
                <a:ea typeface="Arial Unicode MS" pitchFamily="34" charset="-128"/>
                <a:cs typeface="FrankRuehl" pitchFamily="34" charset="-79"/>
              </a:rPr>
              <a:t>."</a:t>
            </a: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עפרה מהודר, </a:t>
            </a:r>
            <a:r>
              <a:rPr lang="en-US" smtClean="0"/>
              <a:t>MSc </a:t>
            </a:r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8390A-543C-4FDA-8DE1-4447F567722C}" type="slidenum">
              <a:rPr lang="he-IL" smtClean="0"/>
              <a:pPr/>
              <a:t>8</a:t>
            </a:fld>
            <a:endParaRPr lang="he-IL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pPr algn="ctr"/>
            <a:r>
              <a:rPr lang="he-IL" dirty="0" smtClean="0"/>
              <a:t>החדשות הרעות:</a:t>
            </a:r>
            <a:endParaRPr lang="he-IL" dirty="0"/>
          </a:p>
        </p:txBody>
      </p:sp>
      <p:sp>
        <p:nvSpPr>
          <p:cNvPr id="8" name="מציין מיקום תוכן 2"/>
          <p:cNvSpPr txBox="1">
            <a:spLocks noGrp="1"/>
          </p:cNvSpPr>
          <p:nvPr>
            <p:ph idx="1"/>
          </p:nvPr>
        </p:nvSpPr>
        <p:spPr>
          <a:xfrm>
            <a:off x="468313" y="1196753"/>
            <a:ext cx="8229600" cy="9361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r" defTabSz="914400" rtl="1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r" defTabSz="914400" rtl="1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r" defTabSz="914400" rtl="1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r" defTabSz="914400" rtl="1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Symbol" pitchFamily="18" charset="2"/>
              <a:buNone/>
            </a:pPr>
            <a:r>
              <a:rPr lang="he-IL" sz="36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הפער הדיגיטלי</a:t>
            </a:r>
          </a:p>
          <a:p>
            <a:pPr>
              <a:buFont typeface="Symbol" pitchFamily="18" charset="2"/>
              <a:buNone/>
            </a:pPr>
            <a:endParaRPr lang="he-IL" sz="4400" dirty="0" smtClean="0">
              <a:solidFill>
                <a:srgbClr val="C00000"/>
              </a:solidFill>
            </a:endParaRPr>
          </a:p>
        </p:txBody>
      </p:sp>
      <p:graphicFrame>
        <p:nvGraphicFramePr>
          <p:cNvPr id="9" name="טבלה 8"/>
          <p:cNvGraphicFramePr>
            <a:graphicFrameLocks noGrp="1"/>
          </p:cNvGraphicFramePr>
          <p:nvPr/>
        </p:nvGraphicFramePr>
        <p:xfrm>
          <a:off x="251520" y="4365104"/>
          <a:ext cx="4320480" cy="1676400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{22838BEF-8BB2-4498-84A7-C5851F593DF1}</a:tableStyleId>
              </a:tblPr>
              <a:tblGrid>
                <a:gridCol w="2160240"/>
                <a:gridCol w="2160240"/>
              </a:tblGrid>
              <a:tr h="288032">
                <a:tc>
                  <a:txBody>
                    <a:bodyPr/>
                    <a:lstStyle/>
                    <a:p>
                      <a:pPr rtl="1"/>
                      <a:r>
                        <a:rPr lang="he-IL" sz="1600" dirty="0" smtClean="0"/>
                        <a:t>חולים</a:t>
                      </a:r>
                      <a:endParaRPr lang="he-I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600" dirty="0" smtClean="0"/>
                        <a:t>בריאים</a:t>
                      </a:r>
                      <a:endParaRPr lang="he-IL" sz="16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 rtl="1"/>
                      <a:r>
                        <a:rPr lang="he-IL" sz="1600" dirty="0" smtClean="0"/>
                        <a:t>מבוגרים</a:t>
                      </a:r>
                      <a:endParaRPr lang="he-IL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600" dirty="0" smtClean="0"/>
                        <a:t>צעירים</a:t>
                      </a:r>
                      <a:endParaRPr lang="he-IL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 rtl="1"/>
                      <a:r>
                        <a:rPr lang="he-IL" sz="1600" dirty="0" smtClean="0"/>
                        <a:t>השכלה נמוכה</a:t>
                      </a:r>
                      <a:endParaRPr lang="he-I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e-IL" sz="1600" dirty="0" smtClean="0"/>
                        <a:t>השכלה גבוהה</a:t>
                      </a:r>
                      <a:endParaRPr lang="he-IL" sz="16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dirty="0" smtClean="0"/>
                        <a:t>אוריינות מחשב נמוכה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600" dirty="0" smtClean="0"/>
                        <a:t>אוריינות מחשב גבוהה</a:t>
                      </a:r>
                      <a:endParaRPr lang="he-IL" sz="16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dirty="0" smtClean="0"/>
                        <a:t>א"ב מקוונת</a:t>
                      </a:r>
                      <a:r>
                        <a:rPr lang="he-IL" sz="1600" baseline="0" dirty="0" smtClean="0"/>
                        <a:t> נמוכה</a:t>
                      </a:r>
                      <a:endParaRPr lang="he-IL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dirty="0" smtClean="0"/>
                        <a:t>א"ב מקוונת</a:t>
                      </a:r>
                      <a:r>
                        <a:rPr lang="he-IL" sz="1600" baseline="0" dirty="0" smtClean="0"/>
                        <a:t> גבוהה</a:t>
                      </a:r>
                      <a:endParaRPr lang="he-IL" sz="1600" dirty="0" smtClean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דיאגרמה 9"/>
          <p:cNvGraphicFramePr/>
          <p:nvPr>
            <p:extLst>
              <p:ext uri="{D42A27DB-BD31-4B8C-83A1-F6EECF244321}">
                <p14:modId xmlns:p14="http://schemas.microsoft.com/office/powerpoint/2010/main" xmlns="" val="322272229"/>
              </p:ext>
            </p:extLst>
          </p:nvPr>
        </p:nvGraphicFramePr>
        <p:xfrm>
          <a:off x="4860032" y="2132856"/>
          <a:ext cx="4085192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לא שווה 11"/>
          <p:cNvSpPr/>
          <p:nvPr/>
        </p:nvSpPr>
        <p:spPr>
          <a:xfrm>
            <a:off x="2339752" y="5013176"/>
            <a:ext cx="576064" cy="288032"/>
          </a:xfrm>
          <a:prstGeom prst="mathNotEqual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rgbClr val="C00000"/>
              </a:solidFill>
            </a:endParaRPr>
          </a:p>
        </p:txBody>
      </p:sp>
      <p:sp>
        <p:nvSpPr>
          <p:cNvPr id="13" name="Rectangle 1"/>
          <p:cNvSpPr txBox="1">
            <a:spLocks noChangeArrowheads="1"/>
          </p:cNvSpPr>
          <p:nvPr/>
        </p:nvSpPr>
        <p:spPr bwMode="auto">
          <a:xfrm>
            <a:off x="1187624" y="6093296"/>
            <a:ext cx="63057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ea typeface="Times New Roman" pitchFamily="18" charset="0"/>
                <a:cs typeface="Arial" pitchFamily="34" charset="0"/>
                <a:hlinkClick r:id="rId7"/>
              </a:rPr>
              <a:t>Neter</a:t>
            </a:r>
            <a:r>
              <a:rPr kumimoji="0" lang="en-US" sz="1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ea typeface="Times New Roman" pitchFamily="18" charset="0"/>
                <a:cs typeface="Arial" pitchFamily="34" charset="0"/>
                <a:hlinkClick r:id="rId7"/>
              </a:rPr>
              <a:t> E</a:t>
            </a:r>
            <a:r>
              <a:rPr kumimoji="0" lang="en-US" sz="1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12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ea typeface="Times New Roman" pitchFamily="18" charset="0"/>
                <a:cs typeface="Arial" pitchFamily="34" charset="0"/>
                <a:hlinkClick r:id="rId8"/>
              </a:rPr>
              <a:t>Brainin</a:t>
            </a:r>
            <a:r>
              <a:rPr kumimoji="0" lang="en-US" sz="1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ea typeface="Times New Roman" pitchFamily="18" charset="0"/>
                <a:cs typeface="Arial" pitchFamily="34" charset="0"/>
                <a:hlinkClick r:id="rId8"/>
              </a:rPr>
              <a:t> E</a:t>
            </a:r>
            <a:r>
              <a:rPr kumimoji="0" lang="en-US" sz="1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en-US" sz="12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ea typeface="Times New Roman" pitchFamily="18" charset="0"/>
                <a:cs typeface="Arial" pitchFamily="34" charset="0"/>
                <a:hlinkClick r:id="rId9"/>
              </a:rPr>
              <a:t>eHealth</a:t>
            </a:r>
            <a:r>
              <a:rPr kumimoji="0" lang="en-US" sz="1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ea typeface="Times New Roman" pitchFamily="18" charset="0"/>
                <a:cs typeface="Arial" pitchFamily="34" charset="0"/>
                <a:hlinkClick r:id="rId9"/>
              </a:rPr>
              <a:t> literacy: extending the digital divide to the realm of health information.</a:t>
            </a:r>
            <a:r>
              <a:rPr kumimoji="0" lang="en-US" sz="1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n-US" sz="1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n-US" sz="1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ea typeface="Times New Roman" pitchFamily="18" charset="0"/>
                <a:cs typeface="Arial" pitchFamily="34" charset="0"/>
              </a:rPr>
              <a:t> JMIR 2012;14(1):e19                               .</a:t>
            </a:r>
            <a:endParaRPr kumimoji="0" lang="en-US" sz="1800" b="0" i="1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 descr="bridge4.JPG"/>
          <p:cNvPicPr>
            <a:picLocks noChangeAspect="1"/>
          </p:cNvPicPr>
          <p:nvPr/>
        </p:nvPicPr>
        <p:blipFill>
          <a:blip r:embed="rId2" cstate="print"/>
          <a:srcRect l="24278" t="14272" r="23622" b="39370"/>
          <a:stretch>
            <a:fillRect/>
          </a:stretch>
        </p:blipFill>
        <p:spPr>
          <a:xfrm>
            <a:off x="2339752" y="2276872"/>
            <a:ext cx="4680520" cy="33123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300192" y="2564904"/>
            <a:ext cx="2664296" cy="26642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e-IL" sz="2000" u="sng" dirty="0" smtClean="0"/>
              <a:t>מלמדים</a:t>
            </a:r>
          </a:p>
          <a:p>
            <a:pPr marL="0" indent="0">
              <a:buNone/>
            </a:pPr>
            <a:r>
              <a:rPr lang="he-IL" sz="2000" dirty="0" smtClean="0"/>
              <a:t>לטווח הארוך: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he-IL" sz="2000" dirty="0" smtClean="0"/>
              <a:t>נותנים חינוך לילדים.</a:t>
            </a:r>
          </a:p>
          <a:p>
            <a:pPr marL="0" indent="0">
              <a:spcBef>
                <a:spcPts val="0"/>
              </a:spcBef>
              <a:buNone/>
            </a:pPr>
            <a:endParaRPr lang="he-IL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he-IL" sz="2000" dirty="0" smtClean="0"/>
              <a:t>לטווח הקצר: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he-IL" sz="2000" dirty="0" smtClean="0"/>
              <a:t>השכלת מבוגרים.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he-IL" sz="2000" dirty="0" smtClean="0"/>
              <a:t>מדריכים אוכלוסיות רגישות.</a:t>
            </a: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dirty="0" smtClean="0"/>
              <a:t>עפרה מהודר, </a:t>
            </a:r>
            <a:r>
              <a:rPr lang="en-US" dirty="0" err="1" smtClean="0"/>
              <a:t>MSc</a:t>
            </a:r>
            <a:r>
              <a:rPr lang="en-US" dirty="0" smtClean="0"/>
              <a:t> </a:t>
            </a:r>
            <a:endParaRPr lang="he-IL" dirty="0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8390A-543C-4FDA-8DE1-4447F567722C}" type="slidenum">
              <a:rPr lang="he-IL" smtClean="0"/>
              <a:pPr/>
              <a:t>9</a:t>
            </a:fld>
            <a:endParaRPr lang="he-IL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איך מגשרים על הפער?</a:t>
            </a:r>
            <a:endParaRPr lang="he-IL" dirty="0"/>
          </a:p>
        </p:txBody>
      </p:sp>
      <p:sp>
        <p:nvSpPr>
          <p:cNvPr id="7" name="מציין מיקום תוכן 2"/>
          <p:cNvSpPr txBox="1">
            <a:spLocks/>
          </p:cNvSpPr>
          <p:nvPr/>
        </p:nvSpPr>
        <p:spPr>
          <a:xfrm>
            <a:off x="179512" y="2564904"/>
            <a:ext cx="2304256" cy="223224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1143000" marR="0" lvl="0" indent="-11430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tabLst/>
              <a:defRPr/>
            </a:pPr>
            <a:endParaRPr kumimoji="0" lang="he-IL" sz="2800" b="0" i="0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0" indent="-11430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tabLst/>
              <a:defRPr/>
            </a:pPr>
            <a:r>
              <a:rPr kumimoji="0" lang="he-IL" sz="2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מנגישים</a:t>
            </a:r>
          </a:p>
          <a:p>
            <a:pPr marL="1143000" marR="0" lvl="0" indent="-11430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tabLst/>
              <a:defRPr/>
            </a:pPr>
            <a:r>
              <a:rPr kumimoji="0" lang="he-IL" sz="2800" b="0" i="0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את המידע:</a:t>
            </a:r>
          </a:p>
          <a:p>
            <a:pPr marL="1143000" marR="0" lvl="0" indent="-11430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tabLst/>
              <a:defRPr/>
            </a:pPr>
            <a:r>
              <a:rPr lang="he-IL" sz="2800" baseline="0" dirty="0" smtClean="0">
                <a:solidFill>
                  <a:schemeClr val="tx2"/>
                </a:solidFill>
              </a:rPr>
              <a:t>מתאימים לקהל</a:t>
            </a:r>
            <a:r>
              <a:rPr lang="he-IL" sz="2800" dirty="0" smtClean="0">
                <a:solidFill>
                  <a:schemeClr val="tx2"/>
                </a:solidFill>
              </a:rPr>
              <a:t> </a:t>
            </a:r>
            <a:r>
              <a:rPr lang="he-IL" sz="2800" baseline="0" dirty="0" smtClean="0">
                <a:solidFill>
                  <a:schemeClr val="tx2"/>
                </a:solidFill>
              </a:rPr>
              <a:t>היעד,</a:t>
            </a:r>
          </a:p>
          <a:p>
            <a:pPr marL="1143000" marR="0" lvl="0" indent="-11430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tabLst/>
              <a:defRPr/>
            </a:pPr>
            <a:r>
              <a:rPr lang="he-IL" sz="2800" baseline="0" dirty="0" smtClean="0">
                <a:solidFill>
                  <a:schemeClr val="tx2"/>
                </a:solidFill>
              </a:rPr>
              <a:t>מפשטים,</a:t>
            </a:r>
          </a:p>
          <a:p>
            <a:pPr marL="1143000" marR="0" lvl="0" indent="-11430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tabLst/>
              <a:defRPr/>
            </a:pPr>
            <a:r>
              <a:rPr kumimoji="0" lang="he-IL" sz="2800" b="0" i="0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ממחישים.</a:t>
            </a:r>
            <a:endParaRPr kumimoji="0" lang="he-IL" sz="2800" b="0" i="0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0" indent="-11430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tabLst/>
              <a:defRPr/>
            </a:pPr>
            <a:endParaRPr kumimoji="0" lang="he-IL" sz="2800" b="0" i="0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  <a:p>
            <a:pPr marR="0" lvl="0" algn="r" defTabSz="914400" rtl="1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tabLst/>
              <a:defRPr/>
            </a:pPr>
            <a:endParaRPr lang="he-IL" sz="4800" dirty="0" smtClean="0">
              <a:solidFill>
                <a:schemeClr val="tx2"/>
              </a:solidFill>
            </a:endParaRPr>
          </a:p>
          <a:p>
            <a:pPr marR="0" lvl="0" algn="r" defTabSz="914400" rtl="1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tabLst/>
              <a:defRPr/>
            </a:pPr>
            <a:endParaRPr lang="he-IL" sz="4800" dirty="0">
              <a:solidFill>
                <a:schemeClr val="tx2"/>
              </a:solidFill>
            </a:endParaRPr>
          </a:p>
          <a:p>
            <a:pPr marR="0" lvl="0" algn="r" defTabSz="914400" rtl="1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tabLst/>
              <a:defRPr/>
            </a:pPr>
            <a:endParaRPr lang="he-IL" sz="4800" dirty="0" smtClean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5589240"/>
            <a:ext cx="864096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200" i="1" dirty="0" smtClean="0">
                <a:solidFill>
                  <a:schemeClr val="accent1">
                    <a:lumMod val="75000"/>
                  </a:schemeClr>
                </a:solidFill>
              </a:rPr>
              <a:t>*</a:t>
            </a:r>
            <a:r>
              <a:rPr lang="en-US" sz="1200" i="1" dirty="0" err="1" smtClean="0">
                <a:solidFill>
                  <a:schemeClr val="accent1">
                    <a:lumMod val="75000"/>
                  </a:schemeClr>
                </a:solidFill>
              </a:rPr>
              <a:t>Nutbeam</a:t>
            </a:r>
            <a:r>
              <a:rPr lang="en-US" sz="1200" i="1" dirty="0" smtClean="0">
                <a:solidFill>
                  <a:schemeClr val="accent1">
                    <a:lumMod val="75000"/>
                  </a:schemeClr>
                </a:solidFill>
              </a:rPr>
              <a:t> D (2000) . Health literacy as a public health goal: A challenge for contemporary health education and communication strategies into the 21</a:t>
            </a:r>
            <a:r>
              <a:rPr lang="en-US" sz="1200" i="1" baseline="30000" dirty="0" smtClean="0">
                <a:solidFill>
                  <a:schemeClr val="accent1">
                    <a:lumMod val="75000"/>
                  </a:schemeClr>
                </a:solidFill>
              </a:rPr>
              <a:t>st</a:t>
            </a:r>
            <a:r>
              <a:rPr lang="en-US" sz="1200" i="1" dirty="0" smtClean="0">
                <a:solidFill>
                  <a:schemeClr val="accent1">
                    <a:lumMod val="75000"/>
                  </a:schemeClr>
                </a:solidFill>
              </a:rPr>
              <a:t> century. Health promotion International 2000: 15: 259-267.</a:t>
            </a:r>
          </a:p>
          <a:p>
            <a:pPr algn="l" rtl="0"/>
            <a:r>
              <a:rPr lang="en-US" sz="1200" i="1" dirty="0" smtClean="0">
                <a:solidFill>
                  <a:schemeClr val="accent1">
                    <a:lumMod val="75000"/>
                  </a:schemeClr>
                </a:solidFill>
              </a:rPr>
              <a:t>*Kreps  A,  </a:t>
            </a:r>
            <a:r>
              <a:rPr lang="en-US" sz="1200" i="1" dirty="0" err="1" smtClean="0">
                <a:solidFill>
                  <a:schemeClr val="accent1">
                    <a:lumMod val="75000"/>
                  </a:schemeClr>
                </a:solidFill>
              </a:rPr>
              <a:t>Neuhauser</a:t>
            </a:r>
            <a:r>
              <a:rPr lang="en-US" sz="1200" i="1" dirty="0" smtClean="0">
                <a:solidFill>
                  <a:schemeClr val="accent1">
                    <a:lumMod val="75000"/>
                  </a:schemeClr>
                </a:solidFill>
              </a:rPr>
              <a:t> L (2010). New directions in </a:t>
            </a:r>
            <a:r>
              <a:rPr lang="en-US" sz="1200" i="1" dirty="0" err="1" smtClean="0">
                <a:solidFill>
                  <a:schemeClr val="accent1">
                    <a:lumMod val="75000"/>
                  </a:schemeClr>
                </a:solidFill>
              </a:rPr>
              <a:t>eHealth</a:t>
            </a:r>
            <a:r>
              <a:rPr lang="en-US" sz="1200" i="1" dirty="0" smtClean="0">
                <a:solidFill>
                  <a:schemeClr val="accent1">
                    <a:lumMod val="75000"/>
                  </a:schemeClr>
                </a:solidFill>
              </a:rPr>
              <a:t> communication: Opportunities and challenges. Patient Education and Counseling 78:  329–336. </a:t>
            </a:r>
            <a:endParaRPr lang="he-IL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צורת גל">
  <a:themeElements>
    <a:clrScheme name="צורת גל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צורת גל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צורת גל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3793</TotalTime>
  <Words>825</Words>
  <Application>Microsoft Office PowerPoint</Application>
  <PresentationFormat>‫הצגה על המסך (4:3)</PresentationFormat>
  <Paragraphs>192</Paragraphs>
  <Slides>15</Slides>
  <Notes>1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15</vt:i4>
      </vt:variant>
    </vt:vector>
  </HeadingPairs>
  <TitlesOfParts>
    <vt:vector size="16" baseType="lpstr">
      <vt:lpstr>צורת גל</vt:lpstr>
      <vt:lpstr>שקופית 1</vt:lpstr>
      <vt:lpstr>מגוון מקורות מידע בנושאי בריאות</vt:lpstr>
      <vt:lpstr>איך מתמודדים עם כל המידע הזה?</vt:lpstr>
      <vt:lpstr>ומה קורה כשלא מצליחים להתמודד עם כל המידע? </vt:lpstr>
      <vt:lpstr>התמודדות עם מידע בריאותי מהאינטרנט: אוריינות בריאות מקוונת (eHealth Literacy)</vt:lpstr>
      <vt:lpstr>אוריינות בריאות מקוונת – מה היא כוללת?</vt:lpstr>
      <vt:lpstr>מה המצב בארץ?</vt:lpstr>
      <vt:lpstr>החדשות הרעות:</vt:lpstr>
      <vt:lpstr>איך מגשרים על הפער?</vt:lpstr>
      <vt:lpstr>מלמדים (השכלת מבוגרים)</vt:lpstr>
      <vt:lpstr>מנגישים</vt:lpstr>
      <vt:lpstr>ואיפה נכנס האתר שלי? www.medi-kal.com</vt:lpstr>
      <vt:lpstr>תודה</vt:lpstr>
      <vt:lpstr>שאלות? הערות?</vt:lpstr>
      <vt:lpstr>פרסומת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Ofra Mehoudar</dc:creator>
  <cp:lastModifiedBy>Ofra Mehoudar</cp:lastModifiedBy>
  <cp:revision>282</cp:revision>
  <dcterms:created xsi:type="dcterms:W3CDTF">2013-10-21T10:27:35Z</dcterms:created>
  <dcterms:modified xsi:type="dcterms:W3CDTF">2013-11-07T21:34:16Z</dcterms:modified>
</cp:coreProperties>
</file>